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8" r:id="rId4"/>
    <p:sldMasterId id="2147483720" r:id="rId5"/>
  </p:sldMasterIdLst>
  <p:notesMasterIdLst>
    <p:notesMasterId r:id="rId24"/>
  </p:notesMasterIdLst>
  <p:sldIdLst>
    <p:sldId id="262" r:id="rId6"/>
    <p:sldId id="263" r:id="rId7"/>
    <p:sldId id="266" r:id="rId8"/>
    <p:sldId id="267" r:id="rId9"/>
    <p:sldId id="298" r:id="rId10"/>
    <p:sldId id="295" r:id="rId11"/>
    <p:sldId id="302" r:id="rId12"/>
    <p:sldId id="257" r:id="rId13"/>
    <p:sldId id="300" r:id="rId14"/>
    <p:sldId id="283" r:id="rId15"/>
    <p:sldId id="277" r:id="rId16"/>
    <p:sldId id="276" r:id="rId17"/>
    <p:sldId id="275" r:id="rId18"/>
    <p:sldId id="303" r:id="rId19"/>
    <p:sldId id="304" r:id="rId20"/>
    <p:sldId id="280" r:id="rId21"/>
    <p:sldId id="281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es" initials="Cah" lastIdx="6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CE"/>
    <a:srgbClr val="953735"/>
    <a:srgbClr val="800000"/>
    <a:srgbClr val="99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84902" autoAdjust="0"/>
  </p:normalViewPr>
  <p:slideViewPr>
    <p:cSldViewPr>
      <p:cViewPr>
        <p:scale>
          <a:sx n="75" d="100"/>
          <a:sy n="75" d="100"/>
        </p:scale>
        <p:origin x="-224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AAQ-II</c:v>
                </c:pt>
                <c:pt idx="1">
                  <c:v>DTS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15.5</c:v>
                </c:pt>
                <c:pt idx="1">
                  <c:v>3.59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AAQ-II</c:v>
                </c:pt>
                <c:pt idx="1">
                  <c:v>DTS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18.670000000000005</c:v>
                </c:pt>
                <c:pt idx="1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52288"/>
        <c:axId val="132154112"/>
      </c:barChart>
      <c:catAx>
        <c:axId val="13105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2154112"/>
        <c:crosses val="autoZero"/>
        <c:auto val="1"/>
        <c:lblAlgn val="ctr"/>
        <c:lblOffset val="100"/>
        <c:noMultiLvlLbl val="0"/>
      </c:catAx>
      <c:valAx>
        <c:axId val="13215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052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Paper-and-Pencil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BA024623-D207-49F5-831B-698F0E197119}">
      <dgm:prSet phldrT="[Text]" custT="1"/>
      <dgm:spPr>
        <a:solidFill>
          <a:srgbClr val="FBFECE">
            <a:alpha val="90000"/>
          </a:srgbClr>
        </a:solidFill>
      </dgm:spPr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AAQ-II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786BE-8F30-4D21-8DC7-974D880A9035}" type="parTrans" cxnId="{C44ACB66-E4A8-40E1-81ED-AA37EB040E70}">
      <dgm:prSet/>
      <dgm:spPr/>
      <dgm:t>
        <a:bodyPr/>
        <a:lstStyle/>
        <a:p>
          <a:endParaRPr lang="en-US"/>
        </a:p>
      </dgm:t>
    </dgm:pt>
    <dgm:pt modelId="{453A4222-A499-4B01-9C8B-F16F736E3F56}" type="sibTrans" cxnId="{C44ACB66-E4A8-40E1-81ED-AA37EB040E70}">
      <dgm:prSet/>
      <dgm:spPr/>
      <dgm:t>
        <a:bodyPr/>
        <a:lstStyle/>
        <a:p>
          <a:endParaRPr lang="en-US"/>
        </a:p>
      </dgm:t>
    </dgm:pt>
    <dgm:pt modelId="{CCFB6201-FCEF-4C2E-A435-0B6353170C7E}">
      <dgm:prSet phldrT="[Text]" custT="1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DTS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1FD1D-2BAC-4652-A8D8-42F0FB0E9581}" type="parTrans" cxnId="{3E3E601D-87CD-4462-9E60-0B1F14110C41}">
      <dgm:prSet/>
      <dgm:spPr/>
      <dgm:t>
        <a:bodyPr/>
        <a:lstStyle/>
        <a:p>
          <a:endParaRPr lang="en-US"/>
        </a:p>
      </dgm:t>
    </dgm:pt>
    <dgm:pt modelId="{36F7D3B1-7AF8-4A0B-9053-FACEAD53C7F4}" type="sibTrans" cxnId="{3E3E601D-87CD-4462-9E60-0B1F14110C41}">
      <dgm:prSet/>
      <dgm:spPr/>
      <dgm:t>
        <a:bodyPr/>
        <a:lstStyle/>
        <a:p>
          <a:endParaRPr lang="en-US"/>
        </a:p>
      </dgm:t>
    </dgm:pt>
    <dgm:pt modelId="{08FC73DB-5FBF-4B04-8167-4167A53FA27F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B1F578-2367-4995-8EBA-E1C4818CB522}" type="parTrans" cxnId="{83A2F429-DF92-4885-BC59-D4E344F62865}">
      <dgm:prSet/>
      <dgm:spPr/>
      <dgm:t>
        <a:bodyPr/>
        <a:lstStyle/>
        <a:p>
          <a:endParaRPr lang="en-US"/>
        </a:p>
      </dgm:t>
    </dgm:pt>
    <dgm:pt modelId="{CCFA718F-E404-4741-8C96-749C2DF8151B}" type="sibTrans" cxnId="{83A2F429-DF92-4885-BC59-D4E344F62865}">
      <dgm:prSet/>
      <dgm:spPr/>
      <dgm:t>
        <a:bodyPr/>
        <a:lstStyle/>
        <a:p>
          <a:endParaRPr lang="en-US"/>
        </a:p>
      </dgm:t>
    </dgm:pt>
    <dgm:pt modelId="{BEF36197-6E8C-4757-B1AA-A18D2D3CE837}">
      <dgm:prSet phldrT="[Text]" custT="1"/>
      <dgm:spPr>
        <a:solidFill>
          <a:srgbClr val="FBFECE">
            <a:alpha val="90000"/>
          </a:srgbClr>
        </a:solidFill>
      </dgm:spPr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Cold Pressor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CB0122-8E49-4C12-A6F4-5FB7B8A1A9F6}" type="parTrans" cxnId="{949AB7FC-4D7E-40DD-A919-271BD6859F7F}">
      <dgm:prSet/>
      <dgm:spPr/>
      <dgm:t>
        <a:bodyPr/>
        <a:lstStyle/>
        <a:p>
          <a:endParaRPr lang="en-US"/>
        </a:p>
      </dgm:t>
    </dgm:pt>
    <dgm:pt modelId="{30BE1D58-C387-48F6-A71E-EC8CD73BBC2B}" type="sibTrans" cxnId="{949AB7FC-4D7E-40DD-A919-271BD6859F7F}">
      <dgm:prSet/>
      <dgm:spPr/>
      <dgm:t>
        <a:bodyPr/>
        <a:lstStyle/>
        <a:p>
          <a:endParaRPr lang="en-US"/>
        </a:p>
      </dgm:t>
    </dgm:pt>
    <dgm:pt modelId="{1AD21E5A-506B-4175-9CEB-FEA933266F5F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846805-C94B-44DB-A989-17EAE87F7EBB}" type="parTrans" cxnId="{B2EB6079-0DBF-4DF4-B666-1B96B0097B6E}">
      <dgm:prSet/>
      <dgm:spPr/>
      <dgm:t>
        <a:bodyPr/>
        <a:lstStyle/>
        <a:p>
          <a:endParaRPr lang="en-US"/>
        </a:p>
      </dgm:t>
    </dgm:pt>
    <dgm:pt modelId="{AEF9F839-E59F-4170-87D0-975A1EE7CAB2}" type="sibTrans" cxnId="{B2EB6079-0DBF-4DF4-B666-1B96B0097B6E}">
      <dgm:prSet/>
      <dgm:spPr/>
      <dgm:t>
        <a:bodyPr/>
        <a:lstStyle/>
        <a:p>
          <a:endParaRPr lang="en-US"/>
        </a:p>
      </dgm:t>
    </dgm:pt>
    <dgm:pt modelId="{198A21BD-7EC1-49D7-A68A-A969F9815734}">
      <dgm:prSet phldrT="[Text]" custT="1"/>
      <dgm:spPr>
        <a:solidFill>
          <a:srgbClr val="FBFECE">
            <a:alpha val="90000"/>
          </a:srgbClr>
        </a:solidFill>
      </dgm:spPr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PVSAT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BAAA7-C22A-4100-8559-CC20F46793A9}" type="parTrans" cxnId="{D20C91C2-F7E2-4E18-B2AB-D3C0ED8DC871}">
      <dgm:prSet/>
      <dgm:spPr/>
      <dgm:t>
        <a:bodyPr/>
        <a:lstStyle/>
        <a:p>
          <a:endParaRPr lang="en-US"/>
        </a:p>
      </dgm:t>
    </dgm:pt>
    <dgm:pt modelId="{8DDA14D9-FF00-4D05-BFB9-49C493B8DBD1}" type="sibTrans" cxnId="{D20C91C2-F7E2-4E18-B2AB-D3C0ED8DC871}">
      <dgm:prSet/>
      <dgm:spPr/>
      <dgm:t>
        <a:bodyPr/>
        <a:lstStyle/>
        <a:p>
          <a:endParaRPr lang="en-US"/>
        </a:p>
      </dgm:t>
    </dgm:pt>
    <dgm:pt modelId="{E249475B-85C2-4CD0-A34A-98F644CE20AE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26D8C-DF21-422A-9E41-BBEBFAF94A12}" type="parTrans" cxnId="{B85BED25-30A2-4A63-BF8C-20DDC4D0F8AE}">
      <dgm:prSet/>
      <dgm:spPr/>
      <dgm:t>
        <a:bodyPr/>
        <a:lstStyle/>
        <a:p>
          <a:endParaRPr lang="en-US"/>
        </a:p>
      </dgm:t>
    </dgm:pt>
    <dgm:pt modelId="{F7F71CA6-B83C-4409-8CAC-3EE1543CC7FB}" type="sibTrans" cxnId="{B85BED25-30A2-4A63-BF8C-20DDC4D0F8AE}">
      <dgm:prSet/>
      <dgm:spPr/>
      <dgm:t>
        <a:bodyPr/>
        <a:lstStyle/>
        <a:p>
          <a:endParaRPr lang="en-US"/>
        </a:p>
      </dgm:t>
    </dgm:pt>
    <dgm:pt modelId="{51F96E54-4183-4FBC-8F10-5527DE5165BA}">
      <dgm:prSet phldrT="[Text]" custT="1"/>
      <dgm:spPr>
        <a:solidFill>
          <a:srgbClr val="FBFECE">
            <a:alpha val="90000"/>
          </a:srgbClr>
        </a:solidFill>
      </dgm:spPr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Breath-Holding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DBDF56-5234-46E7-89F7-DFB15F5DB7F4}" type="parTrans" cxnId="{B561FE43-6D83-40CA-B35E-7CA36E2B250E}">
      <dgm:prSet/>
      <dgm:spPr/>
      <dgm:t>
        <a:bodyPr/>
        <a:lstStyle/>
        <a:p>
          <a:endParaRPr lang="en-US"/>
        </a:p>
      </dgm:t>
    </dgm:pt>
    <dgm:pt modelId="{1B1BE118-8CF8-4AF0-8982-516F984EB368}" type="sibTrans" cxnId="{B561FE43-6D83-40CA-B35E-7CA36E2B250E}">
      <dgm:prSet/>
      <dgm:spPr/>
      <dgm:t>
        <a:bodyPr/>
        <a:lstStyle/>
        <a:p>
          <a:endParaRPr lang="en-US"/>
        </a:p>
      </dgm:t>
    </dgm:pt>
    <dgm:pt modelId="{F54E26EA-8238-41BD-A7FC-4EACC3E97C9A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B55BF6-FD43-4822-AF32-46F16F8A94FA}" type="parTrans" cxnId="{595DD1AA-08ED-46B1-AF5E-463D882B05D9}">
      <dgm:prSet/>
      <dgm:spPr/>
      <dgm:t>
        <a:bodyPr/>
        <a:lstStyle/>
        <a:p>
          <a:endParaRPr lang="en-US"/>
        </a:p>
      </dgm:t>
    </dgm:pt>
    <dgm:pt modelId="{C45FF715-D33C-4A53-982A-BC7E16A52677}" type="sibTrans" cxnId="{595DD1AA-08ED-46B1-AF5E-463D882B05D9}">
      <dgm:prSet/>
      <dgm:spPr/>
      <dgm:t>
        <a:bodyPr/>
        <a:lstStyle/>
        <a:p>
          <a:endParaRPr lang="en-US"/>
        </a:p>
      </dgm:t>
    </dgm:pt>
    <dgm:pt modelId="{D6AEE167-BA8E-4874-8543-EAA30B8CD1B1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Paper-and-Pencil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4CDE9D-A6F6-4A8F-9AE1-5AA5EAB88D82}" type="parTrans" cxnId="{6FAF4906-B29A-42F2-A723-3163520B727C}">
      <dgm:prSet/>
      <dgm:spPr/>
      <dgm:t>
        <a:bodyPr/>
        <a:lstStyle/>
        <a:p>
          <a:endParaRPr lang="en-US"/>
        </a:p>
      </dgm:t>
    </dgm:pt>
    <dgm:pt modelId="{ADA106D8-BFD7-46FB-B511-9206EDB020E7}" type="sibTrans" cxnId="{6FAF4906-B29A-42F2-A723-3163520B727C}">
      <dgm:prSet/>
      <dgm:spPr/>
      <dgm:t>
        <a:bodyPr/>
        <a:lstStyle/>
        <a:p>
          <a:endParaRPr lang="en-US"/>
        </a:p>
      </dgm:t>
    </dgm:pt>
    <dgm:pt modelId="{41AC5A18-5D40-4212-A982-FFFCBD4AFCC8}">
      <dgm:prSet phldrT="[Text]" custT="1"/>
      <dgm:spPr>
        <a:solidFill>
          <a:srgbClr val="FBFECE">
            <a:alpha val="90000"/>
          </a:srgbClr>
        </a:solidFill>
      </dgm:spPr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DTS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266D4-9B23-48D6-813F-75FB538A3BC7}" type="parTrans" cxnId="{E5C3B835-C04C-4623-931D-A3F37A4C858F}">
      <dgm:prSet/>
      <dgm:spPr/>
      <dgm:t>
        <a:bodyPr/>
        <a:lstStyle/>
        <a:p>
          <a:endParaRPr lang="en-US"/>
        </a:p>
      </dgm:t>
    </dgm:pt>
    <dgm:pt modelId="{486176D8-6038-4D80-B805-9F69E4843D9F}" type="sibTrans" cxnId="{E5C3B835-C04C-4623-931D-A3F37A4C858F}">
      <dgm:prSet/>
      <dgm:spPr/>
      <dgm:t>
        <a:bodyPr/>
        <a:lstStyle/>
        <a:p>
          <a:endParaRPr lang="en-US"/>
        </a:p>
      </dgm:t>
    </dgm:pt>
    <dgm:pt modelId="{DFC4879B-5953-4C1B-B7D9-067DFACF5ED6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9651EE-1484-4C55-AE9B-66812D60B0FD}" type="parTrans" cxnId="{26AA86A3-4206-44BD-A819-D584241956A0}">
      <dgm:prSet/>
      <dgm:spPr/>
      <dgm:t>
        <a:bodyPr/>
        <a:lstStyle/>
        <a:p>
          <a:endParaRPr lang="en-US"/>
        </a:p>
      </dgm:t>
    </dgm:pt>
    <dgm:pt modelId="{D48C572A-8FC4-4DE4-BF7A-4581F06587F9}" type="sibTrans" cxnId="{26AA86A3-4206-44BD-A819-D584241956A0}">
      <dgm:prSet/>
      <dgm:spPr/>
      <dgm:t>
        <a:bodyPr/>
        <a:lstStyle/>
        <a:p>
          <a:endParaRPr lang="en-US"/>
        </a:p>
      </dgm:t>
    </dgm:pt>
    <dgm:pt modelId="{E2BF10BB-D37B-476C-9C49-032E0DD08C02}">
      <dgm:prSet phldrT="[Text]" custT="1"/>
      <dgm:spPr>
        <a:solidFill>
          <a:srgbClr val="FBFECE">
            <a:alpha val="90000"/>
          </a:srgbClr>
        </a:solidFill>
      </dgm:spPr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AAQ-II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372BA0-A276-4ECA-938B-0D3B9D4CD3AD}" type="parTrans" cxnId="{DECAC51B-65F2-40BF-B94B-17C47EFE4619}">
      <dgm:prSet/>
      <dgm:spPr/>
      <dgm:t>
        <a:bodyPr/>
        <a:lstStyle/>
        <a:p>
          <a:endParaRPr lang="en-US"/>
        </a:p>
      </dgm:t>
    </dgm:pt>
    <dgm:pt modelId="{B85DA8B0-EE24-4B7D-A8D5-94B9DF730312}" type="sibTrans" cxnId="{DECAC51B-65F2-40BF-B94B-17C47EFE4619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C07556-35D4-4E07-8C9E-9BF72A844369}" type="pres">
      <dgm:prSet presAssocID="{D6AEE167-BA8E-4874-8543-EAA30B8CD1B1}" presName="boxAndChildren" presStyleCnt="0"/>
      <dgm:spPr/>
    </dgm:pt>
    <dgm:pt modelId="{ABD93DD9-0C32-4C2D-B649-354637676E59}" type="pres">
      <dgm:prSet presAssocID="{D6AEE167-BA8E-4874-8543-EAA30B8CD1B1}" presName="parentTextBox" presStyleLbl="node1" presStyleIdx="0" presStyleCnt="5"/>
      <dgm:spPr/>
      <dgm:t>
        <a:bodyPr/>
        <a:lstStyle/>
        <a:p>
          <a:endParaRPr lang="en-US"/>
        </a:p>
      </dgm:t>
    </dgm:pt>
    <dgm:pt modelId="{18D087FA-15BB-4208-A575-E120823F8D16}" type="pres">
      <dgm:prSet presAssocID="{D6AEE167-BA8E-4874-8543-EAA30B8CD1B1}" presName="entireBox" presStyleLbl="node1" presStyleIdx="0" presStyleCnt="5"/>
      <dgm:spPr/>
      <dgm:t>
        <a:bodyPr/>
        <a:lstStyle/>
        <a:p>
          <a:endParaRPr lang="en-US"/>
        </a:p>
      </dgm:t>
    </dgm:pt>
    <dgm:pt modelId="{B672BDA5-AC8C-47C2-9068-931021140BC8}" type="pres">
      <dgm:prSet presAssocID="{D6AEE167-BA8E-4874-8543-EAA30B8CD1B1}" presName="descendantBox" presStyleCnt="0"/>
      <dgm:spPr/>
    </dgm:pt>
    <dgm:pt modelId="{89A2BD48-373C-40F3-A3E4-BE79502EC6C8}" type="pres">
      <dgm:prSet presAssocID="{41AC5A18-5D40-4212-A982-FFFCBD4AFCC8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C879D-8210-4201-B07E-F97F0465006B}" type="pres">
      <dgm:prSet presAssocID="{DFC4879B-5953-4C1B-B7D9-067DFACF5ED6}" presName="childTextBox" presStyleLbl="fgAccFollowNode1" presStyleIdx="1" presStyleCnt="9" custScaleX="29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F7667-C100-4611-8F89-4F866EA5DE62}" type="pres">
      <dgm:prSet presAssocID="{E2BF10BB-D37B-476C-9C49-032E0DD08C02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EEE8E-4157-4BCD-8FFC-56C793B12F6D}" type="pres">
      <dgm:prSet presAssocID="{F7F71CA6-B83C-4409-8CAC-3EE1543CC7FB}" presName="sp" presStyleCnt="0"/>
      <dgm:spPr/>
    </dgm:pt>
    <dgm:pt modelId="{DF54C124-0815-4F59-A442-C3A6CC302905}" type="pres">
      <dgm:prSet presAssocID="{E249475B-85C2-4CD0-A34A-98F644CE20AE}" presName="arrowAndChildren" presStyleCnt="0"/>
      <dgm:spPr/>
    </dgm:pt>
    <dgm:pt modelId="{6E06E7D3-6725-49F6-8467-2C290D5EBF40}" type="pres">
      <dgm:prSet presAssocID="{E249475B-85C2-4CD0-A34A-98F644CE20AE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3541B6EA-2E67-4A85-B1FB-5051997A0B92}" type="pres">
      <dgm:prSet presAssocID="{E249475B-85C2-4CD0-A34A-98F644CE20AE}" presName="arrow" presStyleLbl="node1" presStyleIdx="1" presStyleCnt="5" custScaleX="63810"/>
      <dgm:spPr/>
      <dgm:t>
        <a:bodyPr/>
        <a:lstStyle/>
        <a:p>
          <a:endParaRPr lang="en-US"/>
        </a:p>
      </dgm:t>
    </dgm:pt>
    <dgm:pt modelId="{7C871AB0-7FA3-414A-8FE3-7E05DB93D10C}" type="pres">
      <dgm:prSet presAssocID="{E249475B-85C2-4CD0-A34A-98F644CE20AE}" presName="descendantArrow" presStyleCnt="0"/>
      <dgm:spPr/>
    </dgm:pt>
    <dgm:pt modelId="{B0B315FE-E8B5-4908-8CE1-A89AE9BD855E}" type="pres">
      <dgm:prSet presAssocID="{51F96E54-4183-4FBC-8F10-5527DE5165BA}" presName="childTextArrow" presStyleLbl="fgAccFollowNode1" presStyleIdx="3" presStyleCnt="9" custScaleX="63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63424-F8F1-4681-B18D-E2F59E89F672}" type="pres">
      <dgm:prSet presAssocID="{AEF9F839-E59F-4170-87D0-975A1EE7CAB2}" presName="sp" presStyleCnt="0"/>
      <dgm:spPr/>
    </dgm:pt>
    <dgm:pt modelId="{B5375189-B858-455C-9785-F326EE2FD426}" type="pres">
      <dgm:prSet presAssocID="{1AD21E5A-506B-4175-9CEB-FEA933266F5F}" presName="arrowAndChildren" presStyleCnt="0"/>
      <dgm:spPr/>
    </dgm:pt>
    <dgm:pt modelId="{1ED09354-B3D0-4D52-86B0-F51BB92C6691}" type="pres">
      <dgm:prSet presAssocID="{1AD21E5A-506B-4175-9CEB-FEA933266F5F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206192F6-926B-4867-A722-7A4A1EE8410C}" type="pres">
      <dgm:prSet presAssocID="{1AD21E5A-506B-4175-9CEB-FEA933266F5F}" presName="arrow" presStyleLbl="node1" presStyleIdx="2" presStyleCnt="5" custScaleX="63809"/>
      <dgm:spPr/>
      <dgm:t>
        <a:bodyPr/>
        <a:lstStyle/>
        <a:p>
          <a:endParaRPr lang="en-US"/>
        </a:p>
      </dgm:t>
    </dgm:pt>
    <dgm:pt modelId="{DE3E5684-A05C-4934-BE68-371E7D9BCD63}" type="pres">
      <dgm:prSet presAssocID="{1AD21E5A-506B-4175-9CEB-FEA933266F5F}" presName="descendantArrow" presStyleCnt="0"/>
      <dgm:spPr/>
    </dgm:pt>
    <dgm:pt modelId="{A9E79BDF-758A-4CE4-83D7-2AB3B8FFF14C}" type="pres">
      <dgm:prSet presAssocID="{198A21BD-7EC1-49D7-A68A-A969F9815734}" presName="childTextArrow" presStyleLbl="fgAccFollowNode1" presStyleIdx="4" presStyleCnt="9" custScaleX="63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6EE25-E8E6-4F09-AD07-4EE8E361FF13}" type="pres">
      <dgm:prSet presAssocID="{CCFA718F-E404-4741-8C96-749C2DF8151B}" presName="sp" presStyleCnt="0"/>
      <dgm:spPr/>
    </dgm:pt>
    <dgm:pt modelId="{FE62D487-4303-4E53-8F8A-6EFB1AE4C610}" type="pres">
      <dgm:prSet presAssocID="{08FC73DB-5FBF-4B04-8167-4167A53FA27F}" presName="arrowAndChildren" presStyleCnt="0"/>
      <dgm:spPr/>
    </dgm:pt>
    <dgm:pt modelId="{D821C8D7-6ECD-464B-932E-42DBE8E7F6FE}" type="pres">
      <dgm:prSet presAssocID="{08FC73DB-5FBF-4B04-8167-4167A53FA27F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41350EC6-46FF-49EC-9959-4EDC98776FB9}" type="pres">
      <dgm:prSet presAssocID="{08FC73DB-5FBF-4B04-8167-4167A53FA27F}" presName="arrow" presStyleLbl="node1" presStyleIdx="3" presStyleCnt="5" custScaleX="63810"/>
      <dgm:spPr/>
      <dgm:t>
        <a:bodyPr/>
        <a:lstStyle/>
        <a:p>
          <a:endParaRPr lang="en-US"/>
        </a:p>
      </dgm:t>
    </dgm:pt>
    <dgm:pt modelId="{2BC5F0BA-BEC3-44E4-826F-C125E4561D47}" type="pres">
      <dgm:prSet presAssocID="{08FC73DB-5FBF-4B04-8167-4167A53FA27F}" presName="descendantArrow" presStyleCnt="0"/>
      <dgm:spPr/>
    </dgm:pt>
    <dgm:pt modelId="{25514A0A-8DE8-4673-AD69-34B26146C486}" type="pres">
      <dgm:prSet presAssocID="{BEF36197-6E8C-4757-B1AA-A18D2D3CE837}" presName="childTextArrow" presStyleLbl="fgAccFollowNode1" presStyleIdx="5" presStyleCnt="9" custScaleX="63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2B614-4DA6-4C51-AED5-E0AB3BF7960B}" type="pres">
      <dgm:prSet presAssocID="{69F90CCF-5582-4F41-BBAA-06CFAB8D49C1}" presName="sp" presStyleCnt="0"/>
      <dgm:spPr/>
    </dgm:pt>
    <dgm:pt modelId="{6B47FB8D-7C1C-4A13-98CA-1D4DA70E3ED1}" type="pres">
      <dgm:prSet presAssocID="{3FE9469D-B032-47B5-A884-15877BD27FE6}" presName="arrowAndChildren" presStyleCnt="0"/>
      <dgm:spPr/>
    </dgm:pt>
    <dgm:pt modelId="{1713CECE-B7D4-445F-AE4E-598E4D58C9B2}" type="pres">
      <dgm:prSet presAssocID="{3FE9469D-B032-47B5-A884-15877BD27FE6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B97FCBF2-F14E-4452-9EDB-42BB02610DEE}" type="pres">
      <dgm:prSet presAssocID="{3FE9469D-B032-47B5-A884-15877BD27FE6}" presName="arrow" presStyleLbl="node1" presStyleIdx="4" presStyleCnt="5" custLinFactNeighborX="-2286"/>
      <dgm:spPr/>
      <dgm:t>
        <a:bodyPr/>
        <a:lstStyle/>
        <a:p>
          <a:endParaRPr lang="en-US"/>
        </a:p>
      </dgm:t>
    </dgm:pt>
    <dgm:pt modelId="{1F7D8E3F-1F7D-4BC1-B319-758A0B38F58E}" type="pres">
      <dgm:prSet presAssocID="{3FE9469D-B032-47B5-A884-15877BD27FE6}" presName="descendantArrow" presStyleCnt="0"/>
      <dgm:spPr/>
    </dgm:pt>
    <dgm:pt modelId="{155AAA9D-4E2F-4D5B-9608-9506F9CF1F58}" type="pres">
      <dgm:prSet presAssocID="{BA024623-D207-49F5-831B-698F0E197119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C4AEA-D107-45DD-9404-8B5382151CC7}" type="pres">
      <dgm:prSet presAssocID="{F54E26EA-8238-41BD-A7FC-4EACC3E97C9A}" presName="childTextArrow" presStyleLbl="fgAccFollowNode1" presStyleIdx="7" presStyleCnt="9" custScaleX="29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01CDC-3DA1-43D4-9259-980B41054137}" type="pres">
      <dgm:prSet presAssocID="{CCFB6201-FCEF-4C2E-A435-0B6353170C7E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87CB06-8D0E-489A-8F7B-A957818057CD}" type="presOf" srcId="{73EB5999-AA65-4EF5-91F6-5B6D8E7062B3}" destId="{89C79E84-2F8F-4E44-8657-D41C90A93B88}" srcOrd="0" destOrd="0" presId="urn:microsoft.com/office/officeart/2005/8/layout/process4"/>
    <dgm:cxn modelId="{6F49F54E-6145-4D6B-8D4B-D903B4168D82}" type="presOf" srcId="{E249475B-85C2-4CD0-A34A-98F644CE20AE}" destId="{3541B6EA-2E67-4A85-B1FB-5051997A0B92}" srcOrd="1" destOrd="0" presId="urn:microsoft.com/office/officeart/2005/8/layout/process4"/>
    <dgm:cxn modelId="{DECAC51B-65F2-40BF-B94B-17C47EFE4619}" srcId="{D6AEE167-BA8E-4874-8543-EAA30B8CD1B1}" destId="{E2BF10BB-D37B-476C-9C49-032E0DD08C02}" srcOrd="2" destOrd="0" parTransId="{FE372BA0-A276-4ECA-938B-0D3B9D4CD3AD}" sibTransId="{B85DA8B0-EE24-4B7D-A8D5-94B9DF730312}"/>
    <dgm:cxn modelId="{694ACAB9-9248-4574-9902-0FBEA0C03C60}" type="presOf" srcId="{E249475B-85C2-4CD0-A34A-98F644CE20AE}" destId="{6E06E7D3-6725-49F6-8467-2C290D5EBF40}" srcOrd="0" destOrd="0" presId="urn:microsoft.com/office/officeart/2005/8/layout/process4"/>
    <dgm:cxn modelId="{AC004D81-9D93-4CDB-95CB-7BF996CEB9D0}" type="presOf" srcId="{1AD21E5A-506B-4175-9CEB-FEA933266F5F}" destId="{1ED09354-B3D0-4D52-86B0-F51BB92C6691}" srcOrd="0" destOrd="0" presId="urn:microsoft.com/office/officeart/2005/8/layout/process4"/>
    <dgm:cxn modelId="{04BB7C69-0D94-49F7-AD47-3AF0407195C2}" type="presOf" srcId="{41AC5A18-5D40-4212-A982-FFFCBD4AFCC8}" destId="{89A2BD48-373C-40F3-A3E4-BE79502EC6C8}" srcOrd="0" destOrd="0" presId="urn:microsoft.com/office/officeart/2005/8/layout/process4"/>
    <dgm:cxn modelId="{2BA05312-CC07-4015-8043-84074F70C021}" type="presOf" srcId="{DFC4879B-5953-4C1B-B7D9-067DFACF5ED6}" destId="{538C879D-8210-4201-B07E-F97F0465006B}" srcOrd="0" destOrd="0" presId="urn:microsoft.com/office/officeart/2005/8/layout/process4"/>
    <dgm:cxn modelId="{C44ACB66-E4A8-40E1-81ED-AA37EB040E70}" srcId="{3FE9469D-B032-47B5-A884-15877BD27FE6}" destId="{BA024623-D207-49F5-831B-698F0E197119}" srcOrd="0" destOrd="0" parTransId="{80B786BE-8F30-4D21-8DC7-974D880A9035}" sibTransId="{453A4222-A499-4B01-9C8B-F16F736E3F56}"/>
    <dgm:cxn modelId="{A573C221-E9E9-4D2B-A517-6C25163BE686}" type="presOf" srcId="{3FE9469D-B032-47B5-A884-15877BD27FE6}" destId="{1713CECE-B7D4-445F-AE4E-598E4D58C9B2}" srcOrd="0" destOrd="0" presId="urn:microsoft.com/office/officeart/2005/8/layout/process4"/>
    <dgm:cxn modelId="{B2EB6079-0DBF-4DF4-B666-1B96B0097B6E}" srcId="{73EB5999-AA65-4EF5-91F6-5B6D8E7062B3}" destId="{1AD21E5A-506B-4175-9CEB-FEA933266F5F}" srcOrd="2" destOrd="0" parTransId="{FF846805-C94B-44DB-A989-17EAE87F7EBB}" sibTransId="{AEF9F839-E59F-4170-87D0-975A1EE7CAB2}"/>
    <dgm:cxn modelId="{B85BED25-30A2-4A63-BF8C-20DDC4D0F8AE}" srcId="{73EB5999-AA65-4EF5-91F6-5B6D8E7062B3}" destId="{E249475B-85C2-4CD0-A34A-98F644CE20AE}" srcOrd="3" destOrd="0" parTransId="{E9026D8C-DF21-422A-9E41-BBEBFAF94A12}" sibTransId="{F7F71CA6-B83C-4409-8CAC-3EE1543CC7FB}"/>
    <dgm:cxn modelId="{018686E9-06D6-4785-9DA2-335F6ED6430B}" type="presOf" srcId="{51F96E54-4183-4FBC-8F10-5527DE5165BA}" destId="{B0B315FE-E8B5-4908-8CE1-A89AE9BD855E}" srcOrd="0" destOrd="0" presId="urn:microsoft.com/office/officeart/2005/8/layout/process4"/>
    <dgm:cxn modelId="{E2698E47-7A6C-4A78-AEF1-5304341BDEFD}" type="presOf" srcId="{198A21BD-7EC1-49D7-A68A-A969F9815734}" destId="{A9E79BDF-758A-4CE4-83D7-2AB3B8FFF14C}" srcOrd="0" destOrd="0" presId="urn:microsoft.com/office/officeart/2005/8/layout/process4"/>
    <dgm:cxn modelId="{26AA86A3-4206-44BD-A819-D584241956A0}" srcId="{D6AEE167-BA8E-4874-8543-EAA30B8CD1B1}" destId="{DFC4879B-5953-4C1B-B7D9-067DFACF5ED6}" srcOrd="1" destOrd="0" parTransId="{CF9651EE-1484-4C55-AE9B-66812D60B0FD}" sibTransId="{D48C572A-8FC4-4DE4-BF7A-4581F06587F9}"/>
    <dgm:cxn modelId="{7B177474-43E2-4141-BF4A-4C745A5F8BCD}" type="presOf" srcId="{D6AEE167-BA8E-4874-8543-EAA30B8CD1B1}" destId="{18D087FA-15BB-4208-A575-E120823F8D16}" srcOrd="1" destOrd="0" presId="urn:microsoft.com/office/officeart/2005/8/layout/process4"/>
    <dgm:cxn modelId="{6FAF4906-B29A-42F2-A723-3163520B727C}" srcId="{73EB5999-AA65-4EF5-91F6-5B6D8E7062B3}" destId="{D6AEE167-BA8E-4874-8543-EAA30B8CD1B1}" srcOrd="4" destOrd="0" parTransId="{CD4CDE9D-A6F6-4A8F-9AE1-5AA5EAB88D82}" sibTransId="{ADA106D8-BFD7-46FB-B511-9206EDB020E7}"/>
    <dgm:cxn modelId="{595DD1AA-08ED-46B1-AF5E-463D882B05D9}" srcId="{3FE9469D-B032-47B5-A884-15877BD27FE6}" destId="{F54E26EA-8238-41BD-A7FC-4EACC3E97C9A}" srcOrd="1" destOrd="0" parTransId="{2DB55BF6-FD43-4822-AF32-46F16F8A94FA}" sibTransId="{C45FF715-D33C-4A53-982A-BC7E16A52677}"/>
    <dgm:cxn modelId="{2D24B1D2-A24A-44A0-82BF-D06C25F25616}" type="presOf" srcId="{BEF36197-6E8C-4757-B1AA-A18D2D3CE837}" destId="{25514A0A-8DE8-4673-AD69-34B26146C486}" srcOrd="0" destOrd="0" presId="urn:microsoft.com/office/officeart/2005/8/layout/process4"/>
    <dgm:cxn modelId="{DBE07187-7269-4EE7-86FE-1DA5273AD593}" type="presOf" srcId="{3FE9469D-B032-47B5-A884-15877BD27FE6}" destId="{B97FCBF2-F14E-4452-9EDB-42BB02610DEE}" srcOrd="1" destOrd="0" presId="urn:microsoft.com/office/officeart/2005/8/layout/process4"/>
    <dgm:cxn modelId="{3E3E601D-87CD-4462-9E60-0B1F14110C41}" srcId="{3FE9469D-B032-47B5-A884-15877BD27FE6}" destId="{CCFB6201-FCEF-4C2E-A435-0B6353170C7E}" srcOrd="2" destOrd="0" parTransId="{7DD1FD1D-2BAC-4652-A8D8-42F0FB0E9581}" sibTransId="{36F7D3B1-7AF8-4A0B-9053-FACEAD53C7F4}"/>
    <dgm:cxn modelId="{65414092-F0B0-4E9D-B25A-6DFDBDE89052}" type="presOf" srcId="{08FC73DB-5FBF-4B04-8167-4167A53FA27F}" destId="{41350EC6-46FF-49EC-9959-4EDC98776FB9}" srcOrd="1" destOrd="0" presId="urn:microsoft.com/office/officeart/2005/8/layout/process4"/>
    <dgm:cxn modelId="{E5C3B835-C04C-4623-931D-A3F37A4C858F}" srcId="{D6AEE167-BA8E-4874-8543-EAA30B8CD1B1}" destId="{41AC5A18-5D40-4212-A982-FFFCBD4AFCC8}" srcOrd="0" destOrd="0" parTransId="{E0E266D4-9B23-48D6-813F-75FB538A3BC7}" sibTransId="{486176D8-6038-4D80-B805-9F69E4843D9F}"/>
    <dgm:cxn modelId="{DB11135F-1D7D-49EB-9E12-FF3E65608DCF}" type="presOf" srcId="{D6AEE167-BA8E-4874-8543-EAA30B8CD1B1}" destId="{ABD93DD9-0C32-4C2D-B649-354637676E59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83A2F429-DF92-4885-BC59-D4E344F62865}" srcId="{73EB5999-AA65-4EF5-91F6-5B6D8E7062B3}" destId="{08FC73DB-5FBF-4B04-8167-4167A53FA27F}" srcOrd="1" destOrd="0" parTransId="{59B1F578-2367-4995-8EBA-E1C4818CB522}" sibTransId="{CCFA718F-E404-4741-8C96-749C2DF8151B}"/>
    <dgm:cxn modelId="{F9041C99-F39D-4242-A48F-3B4E261E3645}" type="presOf" srcId="{F54E26EA-8238-41BD-A7FC-4EACC3E97C9A}" destId="{AB3C4AEA-D107-45DD-9404-8B5382151CC7}" srcOrd="0" destOrd="0" presId="urn:microsoft.com/office/officeart/2005/8/layout/process4"/>
    <dgm:cxn modelId="{5D5B8CFB-2E58-43EE-B9E9-E32C82B9AB72}" type="presOf" srcId="{BA024623-D207-49F5-831B-698F0E197119}" destId="{155AAA9D-4E2F-4D5B-9608-9506F9CF1F58}" srcOrd="0" destOrd="0" presId="urn:microsoft.com/office/officeart/2005/8/layout/process4"/>
    <dgm:cxn modelId="{09C86B5D-E7BC-4C35-B632-3D96B5CCD27D}" type="presOf" srcId="{08FC73DB-5FBF-4B04-8167-4167A53FA27F}" destId="{D821C8D7-6ECD-464B-932E-42DBE8E7F6FE}" srcOrd="0" destOrd="0" presId="urn:microsoft.com/office/officeart/2005/8/layout/process4"/>
    <dgm:cxn modelId="{949AB7FC-4D7E-40DD-A919-271BD6859F7F}" srcId="{08FC73DB-5FBF-4B04-8167-4167A53FA27F}" destId="{BEF36197-6E8C-4757-B1AA-A18D2D3CE837}" srcOrd="0" destOrd="0" parTransId="{CDCB0122-8E49-4C12-A6F4-5FB7B8A1A9F6}" sibTransId="{30BE1D58-C387-48F6-A71E-EC8CD73BBC2B}"/>
    <dgm:cxn modelId="{2C4CA5E1-9D2E-4EA3-8F3E-30B8B67C5292}" type="presOf" srcId="{E2BF10BB-D37B-476C-9C49-032E0DD08C02}" destId="{3B2F7667-C100-4611-8F89-4F866EA5DE62}" srcOrd="0" destOrd="0" presId="urn:microsoft.com/office/officeart/2005/8/layout/process4"/>
    <dgm:cxn modelId="{B561FE43-6D83-40CA-B35E-7CA36E2B250E}" srcId="{E249475B-85C2-4CD0-A34A-98F644CE20AE}" destId="{51F96E54-4183-4FBC-8F10-5527DE5165BA}" srcOrd="0" destOrd="0" parTransId="{DADBDF56-5234-46E7-89F7-DFB15F5DB7F4}" sibTransId="{1B1BE118-8CF8-4AF0-8982-516F984EB368}"/>
    <dgm:cxn modelId="{DE177823-61AE-4490-BF0F-054AB3C35031}" type="presOf" srcId="{CCFB6201-FCEF-4C2E-A435-0B6353170C7E}" destId="{DFB01CDC-3DA1-43D4-9259-980B41054137}" srcOrd="0" destOrd="0" presId="urn:microsoft.com/office/officeart/2005/8/layout/process4"/>
    <dgm:cxn modelId="{FF1D125F-3D43-4EAB-87CC-7CF1DF65F17B}" type="presOf" srcId="{1AD21E5A-506B-4175-9CEB-FEA933266F5F}" destId="{206192F6-926B-4867-A722-7A4A1EE8410C}" srcOrd="1" destOrd="0" presId="urn:microsoft.com/office/officeart/2005/8/layout/process4"/>
    <dgm:cxn modelId="{D20C91C2-F7E2-4E18-B2AB-D3C0ED8DC871}" srcId="{1AD21E5A-506B-4175-9CEB-FEA933266F5F}" destId="{198A21BD-7EC1-49D7-A68A-A969F9815734}" srcOrd="0" destOrd="0" parTransId="{677BAAA7-C22A-4100-8559-CC20F46793A9}" sibTransId="{8DDA14D9-FF00-4D05-BFB9-49C493B8DBD1}"/>
    <dgm:cxn modelId="{3D53E38E-D5D5-4FC4-848C-ED45736DFBD8}" type="presParOf" srcId="{89C79E84-2F8F-4E44-8657-D41C90A93B88}" destId="{0BC07556-35D4-4E07-8C9E-9BF72A844369}" srcOrd="0" destOrd="0" presId="urn:microsoft.com/office/officeart/2005/8/layout/process4"/>
    <dgm:cxn modelId="{3265E87E-D3B2-47C1-85AC-ADF56BFCADC7}" type="presParOf" srcId="{0BC07556-35D4-4E07-8C9E-9BF72A844369}" destId="{ABD93DD9-0C32-4C2D-B649-354637676E59}" srcOrd="0" destOrd="0" presId="urn:microsoft.com/office/officeart/2005/8/layout/process4"/>
    <dgm:cxn modelId="{83E6C4CD-FA86-41A8-8CC0-6F31A4F5D377}" type="presParOf" srcId="{0BC07556-35D4-4E07-8C9E-9BF72A844369}" destId="{18D087FA-15BB-4208-A575-E120823F8D16}" srcOrd="1" destOrd="0" presId="urn:microsoft.com/office/officeart/2005/8/layout/process4"/>
    <dgm:cxn modelId="{A8C07E54-E6F8-431E-9116-EA5068EBEFA5}" type="presParOf" srcId="{0BC07556-35D4-4E07-8C9E-9BF72A844369}" destId="{B672BDA5-AC8C-47C2-9068-931021140BC8}" srcOrd="2" destOrd="0" presId="urn:microsoft.com/office/officeart/2005/8/layout/process4"/>
    <dgm:cxn modelId="{64A904B1-ED6A-4B4A-B599-0F84D9E03956}" type="presParOf" srcId="{B672BDA5-AC8C-47C2-9068-931021140BC8}" destId="{89A2BD48-373C-40F3-A3E4-BE79502EC6C8}" srcOrd="0" destOrd="0" presId="urn:microsoft.com/office/officeart/2005/8/layout/process4"/>
    <dgm:cxn modelId="{874D12F0-EF54-4255-8795-81CD41A9FE99}" type="presParOf" srcId="{B672BDA5-AC8C-47C2-9068-931021140BC8}" destId="{538C879D-8210-4201-B07E-F97F0465006B}" srcOrd="1" destOrd="0" presId="urn:microsoft.com/office/officeart/2005/8/layout/process4"/>
    <dgm:cxn modelId="{B6CB69EE-E878-43F4-81A7-A96862FD7D1D}" type="presParOf" srcId="{B672BDA5-AC8C-47C2-9068-931021140BC8}" destId="{3B2F7667-C100-4611-8F89-4F866EA5DE62}" srcOrd="2" destOrd="0" presId="urn:microsoft.com/office/officeart/2005/8/layout/process4"/>
    <dgm:cxn modelId="{62A4445D-82E0-4DCC-A98B-5402235BFF9E}" type="presParOf" srcId="{89C79E84-2F8F-4E44-8657-D41C90A93B88}" destId="{941EEE8E-4157-4BCD-8FFC-56C793B12F6D}" srcOrd="1" destOrd="0" presId="urn:microsoft.com/office/officeart/2005/8/layout/process4"/>
    <dgm:cxn modelId="{29C9BE93-83B8-4336-AF9F-6DA75A9BBE58}" type="presParOf" srcId="{89C79E84-2F8F-4E44-8657-D41C90A93B88}" destId="{DF54C124-0815-4F59-A442-C3A6CC302905}" srcOrd="2" destOrd="0" presId="urn:microsoft.com/office/officeart/2005/8/layout/process4"/>
    <dgm:cxn modelId="{A66EB931-4E63-4A47-BC78-611CA744CA39}" type="presParOf" srcId="{DF54C124-0815-4F59-A442-C3A6CC302905}" destId="{6E06E7D3-6725-49F6-8467-2C290D5EBF40}" srcOrd="0" destOrd="0" presId="urn:microsoft.com/office/officeart/2005/8/layout/process4"/>
    <dgm:cxn modelId="{E19060DB-9BD2-465E-A672-5C8C3F2D406D}" type="presParOf" srcId="{DF54C124-0815-4F59-A442-C3A6CC302905}" destId="{3541B6EA-2E67-4A85-B1FB-5051997A0B92}" srcOrd="1" destOrd="0" presId="urn:microsoft.com/office/officeart/2005/8/layout/process4"/>
    <dgm:cxn modelId="{D8B5417B-14E6-4861-B62E-D7F362505814}" type="presParOf" srcId="{DF54C124-0815-4F59-A442-C3A6CC302905}" destId="{7C871AB0-7FA3-414A-8FE3-7E05DB93D10C}" srcOrd="2" destOrd="0" presId="urn:microsoft.com/office/officeart/2005/8/layout/process4"/>
    <dgm:cxn modelId="{4BF148A3-195F-42ED-88B9-C7BF476CB0C3}" type="presParOf" srcId="{7C871AB0-7FA3-414A-8FE3-7E05DB93D10C}" destId="{B0B315FE-E8B5-4908-8CE1-A89AE9BD855E}" srcOrd="0" destOrd="0" presId="urn:microsoft.com/office/officeart/2005/8/layout/process4"/>
    <dgm:cxn modelId="{40B110CC-49D5-4BFE-8628-065D23B618A4}" type="presParOf" srcId="{89C79E84-2F8F-4E44-8657-D41C90A93B88}" destId="{62663424-F8F1-4681-B18D-E2F59E89F672}" srcOrd="3" destOrd="0" presId="urn:microsoft.com/office/officeart/2005/8/layout/process4"/>
    <dgm:cxn modelId="{BBDCA201-BEEC-4908-9736-D125269D6DF4}" type="presParOf" srcId="{89C79E84-2F8F-4E44-8657-D41C90A93B88}" destId="{B5375189-B858-455C-9785-F326EE2FD426}" srcOrd="4" destOrd="0" presId="urn:microsoft.com/office/officeart/2005/8/layout/process4"/>
    <dgm:cxn modelId="{8B086FE3-DF30-4C43-83D2-11AF903DD7B3}" type="presParOf" srcId="{B5375189-B858-455C-9785-F326EE2FD426}" destId="{1ED09354-B3D0-4D52-86B0-F51BB92C6691}" srcOrd="0" destOrd="0" presId="urn:microsoft.com/office/officeart/2005/8/layout/process4"/>
    <dgm:cxn modelId="{1D046555-844F-4E98-9608-F0EB29733609}" type="presParOf" srcId="{B5375189-B858-455C-9785-F326EE2FD426}" destId="{206192F6-926B-4867-A722-7A4A1EE8410C}" srcOrd="1" destOrd="0" presId="urn:microsoft.com/office/officeart/2005/8/layout/process4"/>
    <dgm:cxn modelId="{8B0CB259-5366-4C5D-A153-4D18DD080798}" type="presParOf" srcId="{B5375189-B858-455C-9785-F326EE2FD426}" destId="{DE3E5684-A05C-4934-BE68-371E7D9BCD63}" srcOrd="2" destOrd="0" presId="urn:microsoft.com/office/officeart/2005/8/layout/process4"/>
    <dgm:cxn modelId="{F131CBDB-520C-4F63-8986-AC6291BF03A2}" type="presParOf" srcId="{DE3E5684-A05C-4934-BE68-371E7D9BCD63}" destId="{A9E79BDF-758A-4CE4-83D7-2AB3B8FFF14C}" srcOrd="0" destOrd="0" presId="urn:microsoft.com/office/officeart/2005/8/layout/process4"/>
    <dgm:cxn modelId="{5914887D-63DF-470D-8BBD-5576D9FB8F4B}" type="presParOf" srcId="{89C79E84-2F8F-4E44-8657-D41C90A93B88}" destId="{B2F6EE25-E8E6-4F09-AD07-4EE8E361FF13}" srcOrd="5" destOrd="0" presId="urn:microsoft.com/office/officeart/2005/8/layout/process4"/>
    <dgm:cxn modelId="{FDAD2343-C4C6-4D99-BF48-3FEEC28A1E21}" type="presParOf" srcId="{89C79E84-2F8F-4E44-8657-D41C90A93B88}" destId="{FE62D487-4303-4E53-8F8A-6EFB1AE4C610}" srcOrd="6" destOrd="0" presId="urn:microsoft.com/office/officeart/2005/8/layout/process4"/>
    <dgm:cxn modelId="{10621591-3674-4E05-A1D6-82830E9C3879}" type="presParOf" srcId="{FE62D487-4303-4E53-8F8A-6EFB1AE4C610}" destId="{D821C8D7-6ECD-464B-932E-42DBE8E7F6FE}" srcOrd="0" destOrd="0" presId="urn:microsoft.com/office/officeart/2005/8/layout/process4"/>
    <dgm:cxn modelId="{93A94EAA-4AE2-4CC7-8424-8E16E8C64413}" type="presParOf" srcId="{FE62D487-4303-4E53-8F8A-6EFB1AE4C610}" destId="{41350EC6-46FF-49EC-9959-4EDC98776FB9}" srcOrd="1" destOrd="0" presId="urn:microsoft.com/office/officeart/2005/8/layout/process4"/>
    <dgm:cxn modelId="{DBC97ADA-5F45-4486-BB0D-2EC774D6B037}" type="presParOf" srcId="{FE62D487-4303-4E53-8F8A-6EFB1AE4C610}" destId="{2BC5F0BA-BEC3-44E4-826F-C125E4561D47}" srcOrd="2" destOrd="0" presId="urn:microsoft.com/office/officeart/2005/8/layout/process4"/>
    <dgm:cxn modelId="{7F979ABF-E331-4E21-A582-BE9FE18BBF11}" type="presParOf" srcId="{2BC5F0BA-BEC3-44E4-826F-C125E4561D47}" destId="{25514A0A-8DE8-4673-AD69-34B26146C486}" srcOrd="0" destOrd="0" presId="urn:microsoft.com/office/officeart/2005/8/layout/process4"/>
    <dgm:cxn modelId="{0538416C-B35E-4683-8ACD-FB748F95BB60}" type="presParOf" srcId="{89C79E84-2F8F-4E44-8657-D41C90A93B88}" destId="{77B2B614-4DA6-4C51-AED5-E0AB3BF7960B}" srcOrd="7" destOrd="0" presId="urn:microsoft.com/office/officeart/2005/8/layout/process4"/>
    <dgm:cxn modelId="{28B75617-A4C5-4152-AEC9-18806542326C}" type="presParOf" srcId="{89C79E84-2F8F-4E44-8657-D41C90A93B88}" destId="{6B47FB8D-7C1C-4A13-98CA-1D4DA70E3ED1}" srcOrd="8" destOrd="0" presId="urn:microsoft.com/office/officeart/2005/8/layout/process4"/>
    <dgm:cxn modelId="{7CA87DFC-6D94-4CC6-8F20-93F40752F966}" type="presParOf" srcId="{6B47FB8D-7C1C-4A13-98CA-1D4DA70E3ED1}" destId="{1713CECE-B7D4-445F-AE4E-598E4D58C9B2}" srcOrd="0" destOrd="0" presId="urn:microsoft.com/office/officeart/2005/8/layout/process4"/>
    <dgm:cxn modelId="{F2986447-71C2-4999-9C7E-D50BFBA026D8}" type="presParOf" srcId="{6B47FB8D-7C1C-4A13-98CA-1D4DA70E3ED1}" destId="{B97FCBF2-F14E-4452-9EDB-42BB02610DEE}" srcOrd="1" destOrd="0" presId="urn:microsoft.com/office/officeart/2005/8/layout/process4"/>
    <dgm:cxn modelId="{10FBAD8F-A45A-478C-8F2F-B3356F582C1F}" type="presParOf" srcId="{6B47FB8D-7C1C-4A13-98CA-1D4DA70E3ED1}" destId="{1F7D8E3F-1F7D-4BC1-B319-758A0B38F58E}" srcOrd="2" destOrd="0" presId="urn:microsoft.com/office/officeart/2005/8/layout/process4"/>
    <dgm:cxn modelId="{8F6DF36F-E8EB-4FCD-9005-00CAAD1A165A}" type="presParOf" srcId="{1F7D8E3F-1F7D-4BC1-B319-758A0B38F58E}" destId="{155AAA9D-4E2F-4D5B-9608-9506F9CF1F58}" srcOrd="0" destOrd="0" presId="urn:microsoft.com/office/officeart/2005/8/layout/process4"/>
    <dgm:cxn modelId="{75942D2D-41FD-4AFC-9C8A-955BFB5C6DD0}" type="presParOf" srcId="{1F7D8E3F-1F7D-4BC1-B319-758A0B38F58E}" destId="{AB3C4AEA-D107-45DD-9404-8B5382151CC7}" srcOrd="1" destOrd="0" presId="urn:microsoft.com/office/officeart/2005/8/layout/process4"/>
    <dgm:cxn modelId="{2C892175-72FB-4798-9339-5340E1B031BF}" type="presParOf" srcId="{1F7D8E3F-1F7D-4BC1-B319-758A0B38F58E}" destId="{DFB01CDC-3DA1-43D4-9259-980B4105413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0016735-264F-48EF-8B86-BD99A026450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028154-4AAD-4B36-AEFA-FAE1FF6DD9F0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Exhale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0499C0-7B86-4EEA-A7AD-F54646C94490}" type="parTrans" cxnId="{5DAE1ADB-2C3A-4E6A-B96A-3CCA93112F54}">
      <dgm:prSet/>
      <dgm:spPr/>
      <dgm:t>
        <a:bodyPr/>
        <a:lstStyle/>
        <a:p>
          <a:endParaRPr lang="en-US"/>
        </a:p>
      </dgm:t>
    </dgm:pt>
    <dgm:pt modelId="{84E84147-E327-40A7-BCAB-E5BFD1648AC6}" type="sibTrans" cxnId="{5DAE1ADB-2C3A-4E6A-B96A-3CCA93112F54}">
      <dgm:prSet/>
      <dgm:spPr/>
      <dgm:t>
        <a:bodyPr/>
        <a:lstStyle/>
        <a:p>
          <a:endParaRPr lang="en-US"/>
        </a:p>
      </dgm:t>
    </dgm:pt>
    <dgm:pt modelId="{4EE2127A-6344-451E-A913-B5466DECF2A7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Deep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Breath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6B693F-AF53-40B4-8672-42644A41F972}" type="parTrans" cxnId="{9B3DD92A-8076-42CD-9972-BAD976F9A639}">
      <dgm:prSet/>
      <dgm:spPr/>
      <dgm:t>
        <a:bodyPr/>
        <a:lstStyle/>
        <a:p>
          <a:endParaRPr lang="en-US"/>
        </a:p>
      </dgm:t>
    </dgm:pt>
    <dgm:pt modelId="{860FFB54-6C97-4DDB-8D12-2FA3F08B2734}" type="sibTrans" cxnId="{9B3DD92A-8076-42CD-9972-BAD976F9A639}">
      <dgm:prSet/>
      <dgm:spPr/>
      <dgm:t>
        <a:bodyPr/>
        <a:lstStyle/>
        <a:p>
          <a:endParaRPr lang="en-US"/>
        </a:p>
      </dgm:t>
    </dgm:pt>
    <dgm:pt modelId="{7ACC1C39-FB3A-4E60-AB60-8D8C300736C7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Exhale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645B27-30AD-4F34-B747-4441C62110B5}" type="parTrans" cxnId="{E106E7F4-FFF1-40D8-BC8C-EB5B31CC8CFF}">
      <dgm:prSet/>
      <dgm:spPr/>
      <dgm:t>
        <a:bodyPr/>
        <a:lstStyle/>
        <a:p>
          <a:endParaRPr lang="en-US"/>
        </a:p>
      </dgm:t>
    </dgm:pt>
    <dgm:pt modelId="{8C7E8844-CAE8-4585-8B8F-2F6A6D7FDF01}" type="sibTrans" cxnId="{E106E7F4-FFF1-40D8-BC8C-EB5B31CC8CFF}">
      <dgm:prSet/>
      <dgm:spPr/>
      <dgm:t>
        <a:bodyPr/>
        <a:lstStyle/>
        <a:p>
          <a:endParaRPr lang="en-US"/>
        </a:p>
      </dgm:t>
    </dgm:pt>
    <dgm:pt modelId="{3577C102-D7F3-4BA5-9018-CFB6E8CEB254}">
      <dgm:prSet phldrT="[Text]" custT="1"/>
      <dgm:spPr>
        <a:noFill/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Hold it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C89F4-24DA-4F86-8708-57EB7A71659A}" type="parTrans" cxnId="{AB7199F2-348D-4438-9B20-DEC46619C0BC}">
      <dgm:prSet/>
      <dgm:spPr/>
      <dgm:t>
        <a:bodyPr/>
        <a:lstStyle/>
        <a:p>
          <a:endParaRPr lang="en-US"/>
        </a:p>
      </dgm:t>
    </dgm:pt>
    <dgm:pt modelId="{3BA6C886-79A8-4002-8EE5-159BB9BDCD21}" type="sibTrans" cxnId="{AB7199F2-348D-4438-9B20-DEC46619C0BC}">
      <dgm:prSet/>
      <dgm:spPr/>
      <dgm:t>
        <a:bodyPr/>
        <a:lstStyle/>
        <a:p>
          <a:endParaRPr lang="en-US"/>
        </a:p>
      </dgm:t>
    </dgm:pt>
    <dgm:pt modelId="{1E407654-1519-407B-9A28-D832A4C81E8E}">
      <dgm:prSet phldrT="[Text]" custT="1"/>
      <dgm:spPr>
        <a:noFill/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Start time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C139BF-5520-4EB7-83A6-BC15F82CE270}" type="parTrans" cxnId="{2411BAB7-7065-470A-B688-7204ABCCC101}">
      <dgm:prSet/>
      <dgm:spPr/>
      <dgm:t>
        <a:bodyPr/>
        <a:lstStyle/>
        <a:p>
          <a:endParaRPr lang="en-US"/>
        </a:p>
      </dgm:t>
    </dgm:pt>
    <dgm:pt modelId="{370CBFF0-457E-4957-A099-D6B1DF1B9C54}" type="sibTrans" cxnId="{2411BAB7-7065-470A-B688-7204ABCCC101}">
      <dgm:prSet/>
      <dgm:spPr/>
      <dgm:t>
        <a:bodyPr/>
        <a:lstStyle/>
        <a:p>
          <a:endParaRPr lang="en-US"/>
        </a:p>
      </dgm:t>
    </dgm:pt>
    <dgm:pt modelId="{E9C78229-691B-41D9-BABB-0B4A8AC6B3DF}">
      <dgm:prSet phldrT="[Text]" custT="1"/>
      <dgm:spPr>
        <a:noFill/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Stop time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6CCCA-DB60-4B8D-B535-CFFB64BC5F22}" type="parTrans" cxnId="{DB20A54C-FFA5-48AB-A117-363BFE05F27D}">
      <dgm:prSet/>
      <dgm:spPr/>
      <dgm:t>
        <a:bodyPr/>
        <a:lstStyle/>
        <a:p>
          <a:endParaRPr lang="en-US"/>
        </a:p>
      </dgm:t>
    </dgm:pt>
    <dgm:pt modelId="{B8E11790-699D-47B9-A26A-046B9EA3C1EF}" type="sibTrans" cxnId="{DB20A54C-FFA5-48AB-A117-363BFE05F27D}">
      <dgm:prSet/>
      <dgm:spPr/>
      <dgm:t>
        <a:bodyPr/>
        <a:lstStyle/>
        <a:p>
          <a:endParaRPr lang="en-US"/>
        </a:p>
      </dgm:t>
    </dgm:pt>
    <dgm:pt modelId="{79ECC343-0F43-4E9C-A1CA-57188E12C652}" type="pres">
      <dgm:prSet presAssocID="{A0016735-264F-48EF-8B86-BD99A02645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45563FB-8AC5-4F60-8142-BF254D7F6D3C}" type="pres">
      <dgm:prSet presAssocID="{35028154-4AAD-4B36-AEFA-FAE1FF6DD9F0}" presName="composite" presStyleCnt="0"/>
      <dgm:spPr/>
    </dgm:pt>
    <dgm:pt modelId="{47C8818F-5707-4B63-9EF5-E0E0B68A78EB}" type="pres">
      <dgm:prSet presAssocID="{35028154-4AAD-4B36-AEFA-FAE1FF6DD9F0}" presName="bentUpArrow1" presStyleLbl="alignImgPlace1" presStyleIdx="0" presStyleCnt="2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7228E68D-7823-48BD-8D04-C45B67EF50ED}" type="pres">
      <dgm:prSet presAssocID="{35028154-4AAD-4B36-AEFA-FAE1FF6DD9F0}" presName="ParentText" presStyleLbl="node1" presStyleIdx="0" presStyleCnt="3" custScaleX="1096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E48BD-C979-488B-AABC-176A14603003}" type="pres">
      <dgm:prSet presAssocID="{35028154-4AAD-4B36-AEFA-FAE1FF6DD9F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72148-7F43-41C0-A3DE-7773CB582EF9}" type="pres">
      <dgm:prSet presAssocID="{84E84147-E327-40A7-BCAB-E5BFD1648AC6}" presName="sibTrans" presStyleCnt="0"/>
      <dgm:spPr/>
    </dgm:pt>
    <dgm:pt modelId="{5DFD4E26-2F4F-4C63-B474-670E4EB7CFF5}" type="pres">
      <dgm:prSet presAssocID="{4EE2127A-6344-451E-A913-B5466DECF2A7}" presName="composite" presStyleCnt="0"/>
      <dgm:spPr/>
    </dgm:pt>
    <dgm:pt modelId="{8E533B30-F2E2-436E-93AC-3BB53E1DFF53}" type="pres">
      <dgm:prSet presAssocID="{4EE2127A-6344-451E-A913-B5466DECF2A7}" presName="bentUpArrow1" presStyleLbl="alignImgPlace1" presStyleIdx="1" presStyleCnt="2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06EC95A9-B590-43F9-9142-58F25A8A428D}" type="pres">
      <dgm:prSet presAssocID="{4EE2127A-6344-451E-A913-B5466DECF2A7}" presName="ParentText" presStyleLbl="node1" presStyleIdx="1" presStyleCnt="3" custScaleX="1096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4A707-340C-41B8-BECD-9040D489DA38}" type="pres">
      <dgm:prSet presAssocID="{4EE2127A-6344-451E-A913-B5466DECF2A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768FF-8BBF-4626-BF2F-4CAF93A19F90}" type="pres">
      <dgm:prSet presAssocID="{860FFB54-6C97-4DDB-8D12-2FA3F08B2734}" presName="sibTrans" presStyleCnt="0"/>
      <dgm:spPr/>
    </dgm:pt>
    <dgm:pt modelId="{C9345EEA-12F6-491C-AA0D-1A0D50F289BA}" type="pres">
      <dgm:prSet presAssocID="{7ACC1C39-FB3A-4E60-AB60-8D8C300736C7}" presName="composite" presStyleCnt="0"/>
      <dgm:spPr/>
    </dgm:pt>
    <dgm:pt modelId="{A119BBDC-8B10-454F-B516-8E00369CE793}" type="pres">
      <dgm:prSet presAssocID="{7ACC1C39-FB3A-4E60-AB60-8D8C300736C7}" presName="ParentText" presStyleLbl="node1" presStyleIdx="2" presStyleCnt="3" custScaleX="1096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D8C0A-741F-445D-A38E-3FC993BD7C5C}" type="pres">
      <dgm:prSet presAssocID="{7ACC1C39-FB3A-4E60-AB60-8D8C300736C7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4F12B6-097A-43ED-A1CA-A7E46ABA053C}" type="presOf" srcId="{A0016735-264F-48EF-8B86-BD99A0264504}" destId="{79ECC343-0F43-4E9C-A1CA-57188E12C652}" srcOrd="0" destOrd="0" presId="urn:microsoft.com/office/officeart/2005/8/layout/StepDownProcess"/>
    <dgm:cxn modelId="{20843666-BFD4-4B3D-ABAB-092A553303F9}" type="presOf" srcId="{1E407654-1519-407B-9A28-D832A4C81E8E}" destId="{C50E48BD-C979-488B-AABC-176A14603003}" srcOrd="0" destOrd="0" presId="urn:microsoft.com/office/officeart/2005/8/layout/StepDownProcess"/>
    <dgm:cxn modelId="{036BFD6E-74A5-4846-B0BC-FF4CEAD5D539}" type="presOf" srcId="{4EE2127A-6344-451E-A913-B5466DECF2A7}" destId="{06EC95A9-B590-43F9-9142-58F25A8A428D}" srcOrd="0" destOrd="0" presId="urn:microsoft.com/office/officeart/2005/8/layout/StepDownProcess"/>
    <dgm:cxn modelId="{AB7199F2-348D-4438-9B20-DEC46619C0BC}" srcId="{4EE2127A-6344-451E-A913-B5466DECF2A7}" destId="{3577C102-D7F3-4BA5-9018-CFB6E8CEB254}" srcOrd="0" destOrd="0" parTransId="{CFDC89F4-24DA-4F86-8708-57EB7A71659A}" sibTransId="{3BA6C886-79A8-4002-8EE5-159BB9BDCD21}"/>
    <dgm:cxn modelId="{0D1470AC-5D0E-4717-A26F-54CF35D5C0D4}" type="presOf" srcId="{E9C78229-691B-41D9-BABB-0B4A8AC6B3DF}" destId="{A50D8C0A-741F-445D-A38E-3FC993BD7C5C}" srcOrd="0" destOrd="0" presId="urn:microsoft.com/office/officeart/2005/8/layout/StepDownProcess"/>
    <dgm:cxn modelId="{D845A218-1AA6-4B57-8D97-AEA3493E0638}" type="presOf" srcId="{35028154-4AAD-4B36-AEFA-FAE1FF6DD9F0}" destId="{7228E68D-7823-48BD-8D04-C45B67EF50ED}" srcOrd="0" destOrd="0" presId="urn:microsoft.com/office/officeart/2005/8/layout/StepDownProcess"/>
    <dgm:cxn modelId="{DB20A54C-FFA5-48AB-A117-363BFE05F27D}" srcId="{7ACC1C39-FB3A-4E60-AB60-8D8C300736C7}" destId="{E9C78229-691B-41D9-BABB-0B4A8AC6B3DF}" srcOrd="0" destOrd="0" parTransId="{A806CCCA-DB60-4B8D-B535-CFFB64BC5F22}" sibTransId="{B8E11790-699D-47B9-A26A-046B9EA3C1EF}"/>
    <dgm:cxn modelId="{2411BAB7-7065-470A-B688-7204ABCCC101}" srcId="{35028154-4AAD-4B36-AEFA-FAE1FF6DD9F0}" destId="{1E407654-1519-407B-9A28-D832A4C81E8E}" srcOrd="0" destOrd="0" parTransId="{07C139BF-5520-4EB7-83A6-BC15F82CE270}" sibTransId="{370CBFF0-457E-4957-A099-D6B1DF1B9C54}"/>
    <dgm:cxn modelId="{E106E7F4-FFF1-40D8-BC8C-EB5B31CC8CFF}" srcId="{A0016735-264F-48EF-8B86-BD99A0264504}" destId="{7ACC1C39-FB3A-4E60-AB60-8D8C300736C7}" srcOrd="2" destOrd="0" parTransId="{8D645B27-30AD-4F34-B747-4441C62110B5}" sibTransId="{8C7E8844-CAE8-4585-8B8F-2F6A6D7FDF01}"/>
    <dgm:cxn modelId="{DB1AD4A7-A0B1-460F-B2CB-F8AC836DB3A5}" type="presOf" srcId="{3577C102-D7F3-4BA5-9018-CFB6E8CEB254}" destId="{3494A707-340C-41B8-BECD-9040D489DA38}" srcOrd="0" destOrd="0" presId="urn:microsoft.com/office/officeart/2005/8/layout/StepDownProcess"/>
    <dgm:cxn modelId="{9B3DD92A-8076-42CD-9972-BAD976F9A639}" srcId="{A0016735-264F-48EF-8B86-BD99A0264504}" destId="{4EE2127A-6344-451E-A913-B5466DECF2A7}" srcOrd="1" destOrd="0" parTransId="{FB6B693F-AF53-40B4-8672-42644A41F972}" sibTransId="{860FFB54-6C97-4DDB-8D12-2FA3F08B2734}"/>
    <dgm:cxn modelId="{5DAE1ADB-2C3A-4E6A-B96A-3CCA93112F54}" srcId="{A0016735-264F-48EF-8B86-BD99A0264504}" destId="{35028154-4AAD-4B36-AEFA-FAE1FF6DD9F0}" srcOrd="0" destOrd="0" parTransId="{CE0499C0-7B86-4EEA-A7AD-F54646C94490}" sibTransId="{84E84147-E327-40A7-BCAB-E5BFD1648AC6}"/>
    <dgm:cxn modelId="{6ECCD2AD-18D1-47DF-B515-12918748C419}" type="presOf" srcId="{7ACC1C39-FB3A-4E60-AB60-8D8C300736C7}" destId="{A119BBDC-8B10-454F-B516-8E00369CE793}" srcOrd="0" destOrd="0" presId="urn:microsoft.com/office/officeart/2005/8/layout/StepDownProcess"/>
    <dgm:cxn modelId="{128913B2-59B8-4DB3-BFF0-5FB8EEE73E11}" type="presParOf" srcId="{79ECC343-0F43-4E9C-A1CA-57188E12C652}" destId="{A45563FB-8AC5-4F60-8142-BF254D7F6D3C}" srcOrd="0" destOrd="0" presId="urn:microsoft.com/office/officeart/2005/8/layout/StepDownProcess"/>
    <dgm:cxn modelId="{A9B2A8A0-6EF5-492D-8AE3-C9917301D433}" type="presParOf" srcId="{A45563FB-8AC5-4F60-8142-BF254D7F6D3C}" destId="{47C8818F-5707-4B63-9EF5-E0E0B68A78EB}" srcOrd="0" destOrd="0" presId="urn:microsoft.com/office/officeart/2005/8/layout/StepDownProcess"/>
    <dgm:cxn modelId="{4DA48C77-5271-4DCD-B533-CB8A5237A18C}" type="presParOf" srcId="{A45563FB-8AC5-4F60-8142-BF254D7F6D3C}" destId="{7228E68D-7823-48BD-8D04-C45B67EF50ED}" srcOrd="1" destOrd="0" presId="urn:microsoft.com/office/officeart/2005/8/layout/StepDownProcess"/>
    <dgm:cxn modelId="{22856175-898E-4B15-95C1-EF038D290276}" type="presParOf" srcId="{A45563FB-8AC5-4F60-8142-BF254D7F6D3C}" destId="{C50E48BD-C979-488B-AABC-176A14603003}" srcOrd="2" destOrd="0" presId="urn:microsoft.com/office/officeart/2005/8/layout/StepDownProcess"/>
    <dgm:cxn modelId="{1F332D6C-5B43-4453-9C9E-EB8E11F580A3}" type="presParOf" srcId="{79ECC343-0F43-4E9C-A1CA-57188E12C652}" destId="{D6A72148-7F43-41C0-A3DE-7773CB582EF9}" srcOrd="1" destOrd="0" presId="urn:microsoft.com/office/officeart/2005/8/layout/StepDownProcess"/>
    <dgm:cxn modelId="{88ED1B02-5471-4403-8703-0E1F6D54B1CA}" type="presParOf" srcId="{79ECC343-0F43-4E9C-A1CA-57188E12C652}" destId="{5DFD4E26-2F4F-4C63-B474-670E4EB7CFF5}" srcOrd="2" destOrd="0" presId="urn:microsoft.com/office/officeart/2005/8/layout/StepDownProcess"/>
    <dgm:cxn modelId="{40A9F28A-0DCF-4CE6-9F2D-1E63590E3961}" type="presParOf" srcId="{5DFD4E26-2F4F-4C63-B474-670E4EB7CFF5}" destId="{8E533B30-F2E2-436E-93AC-3BB53E1DFF53}" srcOrd="0" destOrd="0" presId="urn:microsoft.com/office/officeart/2005/8/layout/StepDownProcess"/>
    <dgm:cxn modelId="{1AC58782-63FA-4EC0-B95A-AC7962ED2E5C}" type="presParOf" srcId="{5DFD4E26-2F4F-4C63-B474-670E4EB7CFF5}" destId="{06EC95A9-B590-43F9-9142-58F25A8A428D}" srcOrd="1" destOrd="0" presId="urn:microsoft.com/office/officeart/2005/8/layout/StepDownProcess"/>
    <dgm:cxn modelId="{11FEC973-43B9-4FC4-8B96-4F19A8B89F22}" type="presParOf" srcId="{5DFD4E26-2F4F-4C63-B474-670E4EB7CFF5}" destId="{3494A707-340C-41B8-BECD-9040D489DA38}" srcOrd="2" destOrd="0" presId="urn:microsoft.com/office/officeart/2005/8/layout/StepDownProcess"/>
    <dgm:cxn modelId="{604E2B9E-6602-42E2-91BA-E7EDD61EA9F4}" type="presParOf" srcId="{79ECC343-0F43-4E9C-A1CA-57188E12C652}" destId="{607768FF-8BBF-4626-BF2F-4CAF93A19F90}" srcOrd="3" destOrd="0" presId="urn:microsoft.com/office/officeart/2005/8/layout/StepDownProcess"/>
    <dgm:cxn modelId="{B77E651B-DFAD-4FA2-A914-635D9743BBCA}" type="presParOf" srcId="{79ECC343-0F43-4E9C-A1CA-57188E12C652}" destId="{C9345EEA-12F6-491C-AA0D-1A0D50F289BA}" srcOrd="4" destOrd="0" presId="urn:microsoft.com/office/officeart/2005/8/layout/StepDownProcess"/>
    <dgm:cxn modelId="{F8657C78-81A3-44D9-BEED-BA50A7DA4896}" type="presParOf" srcId="{C9345EEA-12F6-491C-AA0D-1A0D50F289BA}" destId="{A119BBDC-8B10-454F-B516-8E00369CE793}" srcOrd="0" destOrd="0" presId="urn:microsoft.com/office/officeart/2005/8/layout/StepDownProcess"/>
    <dgm:cxn modelId="{236CCD5F-116C-4B7F-B9FD-25F037EC976E}" type="presParOf" srcId="{C9345EEA-12F6-491C-AA0D-1A0D50F289BA}" destId="{A50D8C0A-741F-445D-A38E-3FC993BD7C5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</a:t>
          </a:r>
          <a:endParaRPr lang="en-US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E6A0A583-69D3-42AD-BE5A-DF30CA5C2D17}" type="presOf" srcId="{3FE9469D-B032-47B5-A884-15877BD27FE6}" destId="{8EDDD421-6B51-46BB-B2CB-343292859260}" srcOrd="0" destOrd="0" presId="urn:microsoft.com/office/officeart/2005/8/layout/process4"/>
    <dgm:cxn modelId="{CB60080B-AD45-4499-98C5-64671689D0AB}" type="presOf" srcId="{73EB5999-AA65-4EF5-91F6-5B6D8E7062B3}" destId="{89C79E84-2F8F-4E44-8657-D41C90A93B88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6DD71667-C919-46D1-9920-617B39940446}" type="presParOf" srcId="{89C79E84-2F8F-4E44-8657-D41C90A93B88}" destId="{867F1E96-3B72-417F-B906-23EB164BC57B}" srcOrd="0" destOrd="0" presId="urn:microsoft.com/office/officeart/2005/8/layout/process4"/>
    <dgm:cxn modelId="{22344870-1C96-4531-9B7F-7E1758CF47AE}" type="presParOf" srcId="{867F1E96-3B72-417F-B906-23EB164BC57B}" destId="{8EDDD421-6B51-46BB-B2CB-34329285926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</a:t>
          </a:r>
          <a:endParaRPr lang="en-US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12E41655-E37B-4EF0-9446-2DFD58D008FE}" type="presOf" srcId="{3FE9469D-B032-47B5-A884-15877BD27FE6}" destId="{8EDDD421-6B51-46BB-B2CB-343292859260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3958C109-C71D-4B8F-83BD-DF1D64008F4D}" type="presOf" srcId="{73EB5999-AA65-4EF5-91F6-5B6D8E7062B3}" destId="{89C79E84-2F8F-4E44-8657-D41C90A93B88}" srcOrd="0" destOrd="0" presId="urn:microsoft.com/office/officeart/2005/8/layout/process4"/>
    <dgm:cxn modelId="{48ADD2C6-D3B9-493D-B18E-CDA1133AD8E0}" type="presParOf" srcId="{89C79E84-2F8F-4E44-8657-D41C90A93B88}" destId="{867F1E96-3B72-417F-B906-23EB164BC57B}" srcOrd="0" destOrd="0" presId="urn:microsoft.com/office/officeart/2005/8/layout/process4"/>
    <dgm:cxn modelId="{62610440-EC92-4076-BF63-3CFCC61EFF9A}" type="presParOf" srcId="{867F1E96-3B72-417F-B906-23EB164BC57B}" destId="{8EDDD421-6B51-46BB-B2CB-34329285926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</a:t>
          </a:r>
          <a:endParaRPr lang="en-US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A30E9522-EEAA-4617-A17A-EC07CE91C0C8}" type="presOf" srcId="{3FE9469D-B032-47B5-A884-15877BD27FE6}" destId="{8EDDD421-6B51-46BB-B2CB-343292859260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33AA2514-006A-4F06-88C7-EB837942B2DB}" type="presOf" srcId="{73EB5999-AA65-4EF5-91F6-5B6D8E7062B3}" destId="{89C79E84-2F8F-4E44-8657-D41C90A93B88}" srcOrd="0" destOrd="0" presId="urn:microsoft.com/office/officeart/2005/8/layout/process4"/>
    <dgm:cxn modelId="{A9643B4A-C276-4939-AD40-A8FAC5EA4380}" type="presParOf" srcId="{89C79E84-2F8F-4E44-8657-D41C90A93B88}" destId="{867F1E96-3B72-417F-B906-23EB164BC57B}" srcOrd="0" destOrd="0" presId="urn:microsoft.com/office/officeart/2005/8/layout/process4"/>
    <dgm:cxn modelId="{4F0FDE3D-EC54-4B04-AC4D-541C41270ED8}" type="presParOf" srcId="{867F1E96-3B72-417F-B906-23EB164BC57B}" destId="{8EDDD421-6B51-46BB-B2CB-34329285926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Discussion  </a:t>
          </a:r>
          <a:endParaRPr lang="en-US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A3276A0B-E176-452D-BF49-771D09629BBD}" type="presOf" srcId="{73EB5999-AA65-4EF5-91F6-5B6D8E7062B3}" destId="{89C79E84-2F8F-4E44-8657-D41C90A93B88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24B966A5-48E0-4A60-9664-0AFABE15422B}" type="presOf" srcId="{3FE9469D-B032-47B5-A884-15877BD27FE6}" destId="{8EDDD421-6B51-46BB-B2CB-343292859260}" srcOrd="0" destOrd="0" presId="urn:microsoft.com/office/officeart/2005/8/layout/process4"/>
    <dgm:cxn modelId="{9BEF1093-0F49-4D23-8AEB-814E0C276824}" type="presParOf" srcId="{89C79E84-2F8F-4E44-8657-D41C90A93B88}" destId="{867F1E96-3B72-417F-B906-23EB164BC57B}" srcOrd="0" destOrd="0" presId="urn:microsoft.com/office/officeart/2005/8/layout/process4"/>
    <dgm:cxn modelId="{889813F8-7C08-48E8-A40B-2BC6AC53E02E}" type="presParOf" srcId="{867F1E96-3B72-417F-B906-23EB164BC57B}" destId="{8EDDD421-6B51-46BB-B2CB-34329285926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Potential Directions? </a:t>
          </a:r>
          <a:endParaRPr lang="en-US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5CE0C09B-62F8-4A16-92B7-F72753B9C40E}" type="presOf" srcId="{73EB5999-AA65-4EF5-91F6-5B6D8E7062B3}" destId="{89C79E84-2F8F-4E44-8657-D41C90A93B88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DE8D4717-F529-4560-8006-B5BFF49D4934}" type="presOf" srcId="{3FE9469D-B032-47B5-A884-15877BD27FE6}" destId="{8EDDD421-6B51-46BB-B2CB-343292859260}" srcOrd="0" destOrd="0" presId="urn:microsoft.com/office/officeart/2005/8/layout/process4"/>
    <dgm:cxn modelId="{90FD375F-BE76-4D73-A76C-E8F649C0421E}" type="presParOf" srcId="{89C79E84-2F8F-4E44-8657-D41C90A93B88}" destId="{867F1E96-3B72-417F-B906-23EB164BC57B}" srcOrd="0" destOrd="0" presId="urn:microsoft.com/office/officeart/2005/8/layout/process4"/>
    <dgm:cxn modelId="{65227484-D328-43D8-A32A-B9A55B8DB428}" type="presParOf" srcId="{867F1E96-3B72-417F-B906-23EB164BC57B}" destId="{8EDDD421-6B51-46BB-B2CB-34329285926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Acknowledgements  </a:t>
          </a:r>
          <a:endParaRPr lang="en-US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C89CB8E8-BB0E-4965-9CA5-056A54E9318B}" type="presOf" srcId="{3FE9469D-B032-47B5-A884-15877BD27FE6}" destId="{8EDDD421-6B51-46BB-B2CB-343292859260}" srcOrd="0" destOrd="0" presId="urn:microsoft.com/office/officeart/2005/8/layout/process4"/>
    <dgm:cxn modelId="{C8425C88-5CFC-4008-84B0-639968D471DE}" type="presOf" srcId="{73EB5999-AA65-4EF5-91F6-5B6D8E7062B3}" destId="{89C79E84-2F8F-4E44-8657-D41C90A93B88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85B2ADC8-8526-4E2F-A4F8-AABA506AB640}" type="presParOf" srcId="{89C79E84-2F8F-4E44-8657-D41C90A93B88}" destId="{867F1E96-3B72-417F-B906-23EB164BC57B}" srcOrd="0" destOrd="0" presId="urn:microsoft.com/office/officeart/2005/8/layout/process4"/>
    <dgm:cxn modelId="{58147356-AB2B-4C01-AD0E-12CC1FA7A07E}" type="presParOf" srcId="{867F1E96-3B72-417F-B906-23EB164BC57B}" destId="{8EDDD421-6B51-46BB-B2CB-34329285926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 &amp; A</a:t>
          </a:r>
          <a:endParaRPr lang="en-US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E2F5725A-4129-4861-ABD0-1F952FC85CF7}" type="presOf" srcId="{3FE9469D-B032-47B5-A884-15877BD27FE6}" destId="{8EDDD421-6B51-46BB-B2CB-343292859260}" srcOrd="0" destOrd="0" presId="urn:microsoft.com/office/officeart/2005/8/layout/process4"/>
    <dgm:cxn modelId="{4737FA62-4229-4ED9-A055-03934C67C1A6}" type="presOf" srcId="{73EB5999-AA65-4EF5-91F6-5B6D8E7062B3}" destId="{89C79E84-2F8F-4E44-8657-D41C90A93B88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C7CB1A5D-166D-4A04-A5CE-14340A3FE72E}" type="presParOf" srcId="{89C79E84-2F8F-4E44-8657-D41C90A93B88}" destId="{867F1E96-3B72-417F-B906-23EB164BC57B}" srcOrd="0" destOrd="0" presId="urn:microsoft.com/office/officeart/2005/8/layout/process4"/>
    <dgm:cxn modelId="{22B271F4-C9C3-40A4-A6A7-20FDF4239826}" type="presParOf" srcId="{867F1E96-3B72-417F-B906-23EB164BC57B}" destId="{8EDDD421-6B51-46BB-B2CB-34329285926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Paper-and-Pencil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CCFB6201-FCEF-4C2E-A435-0B6353170C7E}">
      <dgm:prSet phldrT="[Text]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AAQ-II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1FD1D-2BAC-4652-A8D8-42F0FB0E9581}" type="parTrans" cxnId="{3E3E601D-87CD-4462-9E60-0B1F14110C41}">
      <dgm:prSet/>
      <dgm:spPr/>
      <dgm:t>
        <a:bodyPr/>
        <a:lstStyle/>
        <a:p>
          <a:endParaRPr lang="en-US"/>
        </a:p>
      </dgm:t>
    </dgm:pt>
    <dgm:pt modelId="{36F7D3B1-7AF8-4A0B-9053-FACEAD53C7F4}" type="sibTrans" cxnId="{3E3E601D-87CD-4462-9E60-0B1F14110C41}">
      <dgm:prSet/>
      <dgm:spPr/>
      <dgm:t>
        <a:bodyPr/>
        <a:lstStyle/>
        <a:p>
          <a:endParaRPr lang="en-US"/>
        </a:p>
      </dgm:t>
    </dgm:pt>
    <dgm:pt modelId="{A7685F53-8CCF-4FF0-9630-28F0E16B0A1E}">
      <dgm:prSet phldrT="[Text]"/>
      <dgm:spPr>
        <a:solidFill>
          <a:schemeClr val="accent1">
            <a:lumMod val="40000"/>
            <a:lumOff val="60000"/>
            <a:alpha val="89804"/>
          </a:scheme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48009B-094B-4185-BDFD-F817E20D12CF}" type="parTrans" cxnId="{729FB327-7B8D-4D48-9033-942C52374A18}">
      <dgm:prSet/>
      <dgm:spPr/>
      <dgm:t>
        <a:bodyPr/>
        <a:lstStyle/>
        <a:p>
          <a:endParaRPr lang="en-US"/>
        </a:p>
      </dgm:t>
    </dgm:pt>
    <dgm:pt modelId="{66A5EAB7-BD31-484B-81C2-C910CC8D2D7E}" type="sibTrans" cxnId="{729FB327-7B8D-4D48-9033-942C52374A18}">
      <dgm:prSet/>
      <dgm:spPr/>
      <dgm:t>
        <a:bodyPr/>
        <a:lstStyle/>
        <a:p>
          <a:endParaRPr lang="en-US"/>
        </a:p>
      </dgm:t>
    </dgm:pt>
    <dgm:pt modelId="{31BDE009-50E0-478B-83EC-EE7CE93BB64B}">
      <dgm:prSet phldrT="[Text]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DTS</a:t>
          </a:r>
          <a:r>
            <a:rPr lang="en-US" dirty="0" smtClean="0"/>
            <a:t> </a:t>
          </a:r>
          <a:endParaRPr lang="en-US" dirty="0"/>
        </a:p>
      </dgm:t>
    </dgm:pt>
    <dgm:pt modelId="{E70901A4-756E-4EA3-A0DE-E4FD31EAF52F}" type="parTrans" cxnId="{D5D9C678-2797-4E54-9C48-930558E3B34A}">
      <dgm:prSet/>
      <dgm:spPr/>
      <dgm:t>
        <a:bodyPr/>
        <a:lstStyle/>
        <a:p>
          <a:endParaRPr lang="en-US"/>
        </a:p>
      </dgm:t>
    </dgm:pt>
    <dgm:pt modelId="{DA0A45D5-36D7-452A-8041-0CE42AE51469}" type="sibTrans" cxnId="{D5D9C678-2797-4E54-9C48-930558E3B34A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  <dgm:pt modelId="{7149A810-8E85-4018-AEDF-77563C1CC5B0}" type="pres">
      <dgm:prSet presAssocID="{3FE9469D-B032-47B5-A884-15877BD27FE6}" presName="entireBox" presStyleLbl="node1" presStyleIdx="0" presStyleCnt="1" custLinFactNeighborX="-17593" custLinFactNeighborY="46667"/>
      <dgm:spPr/>
      <dgm:t>
        <a:bodyPr/>
        <a:lstStyle/>
        <a:p>
          <a:endParaRPr lang="en-US"/>
        </a:p>
      </dgm:t>
    </dgm:pt>
    <dgm:pt modelId="{4E345318-6125-4073-A880-993B96F87C27}" type="pres">
      <dgm:prSet presAssocID="{3FE9469D-B032-47B5-A884-15877BD27FE6}" presName="descendantBox" presStyleCnt="0"/>
      <dgm:spPr/>
    </dgm:pt>
    <dgm:pt modelId="{80A19E34-09AA-411A-AF4C-3BDEA2FAF05C}" type="pres">
      <dgm:prSet presAssocID="{CCFB6201-FCEF-4C2E-A435-0B6353170C7E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95D88-6742-48F8-AAE6-9B989FFF8939}" type="pres">
      <dgm:prSet presAssocID="{A7685F53-8CCF-4FF0-9630-28F0E16B0A1E}" presName="childTextBox" presStyleLbl="fgAccFollowNode1" presStyleIdx="1" presStyleCnt="3" custScaleX="30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12B77-8760-424F-9D4C-2A11E3BA1B39}" type="pres">
      <dgm:prSet presAssocID="{31BDE009-50E0-478B-83EC-EE7CE93BB64B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69B836-A454-42BE-8533-52C5794BECE4}" type="presOf" srcId="{3FE9469D-B032-47B5-A884-15877BD27FE6}" destId="{8EDDD421-6B51-46BB-B2CB-343292859260}" srcOrd="0" destOrd="0" presId="urn:microsoft.com/office/officeart/2005/8/layout/process4"/>
    <dgm:cxn modelId="{D5D9C678-2797-4E54-9C48-930558E3B34A}" srcId="{3FE9469D-B032-47B5-A884-15877BD27FE6}" destId="{31BDE009-50E0-478B-83EC-EE7CE93BB64B}" srcOrd="2" destOrd="0" parTransId="{E70901A4-756E-4EA3-A0DE-E4FD31EAF52F}" sibTransId="{DA0A45D5-36D7-452A-8041-0CE42AE51469}"/>
    <dgm:cxn modelId="{729FB327-7B8D-4D48-9033-942C52374A18}" srcId="{3FE9469D-B032-47B5-A884-15877BD27FE6}" destId="{A7685F53-8CCF-4FF0-9630-28F0E16B0A1E}" srcOrd="1" destOrd="0" parTransId="{7548009B-094B-4185-BDFD-F817E20D12CF}" sibTransId="{66A5EAB7-BD31-484B-81C2-C910CC8D2D7E}"/>
    <dgm:cxn modelId="{4E8D9313-E788-4186-8219-6B7E0B561A97}" type="presOf" srcId="{73EB5999-AA65-4EF5-91F6-5B6D8E7062B3}" destId="{89C79E84-2F8F-4E44-8657-D41C90A93B88}" srcOrd="0" destOrd="0" presId="urn:microsoft.com/office/officeart/2005/8/layout/process4"/>
    <dgm:cxn modelId="{DEB1EF38-7AFA-4493-A088-DCE1E4311F7B}" type="presOf" srcId="{A7685F53-8CCF-4FF0-9630-28F0E16B0A1E}" destId="{45895D88-6742-48F8-AAE6-9B989FFF8939}" srcOrd="0" destOrd="0" presId="urn:microsoft.com/office/officeart/2005/8/layout/process4"/>
    <dgm:cxn modelId="{455C62DF-53AB-41E7-BAF5-1484C6FC8882}" type="presOf" srcId="{31BDE009-50E0-478B-83EC-EE7CE93BB64B}" destId="{DFF12B77-8760-424F-9D4C-2A11E3BA1B39}" srcOrd="0" destOrd="0" presId="urn:microsoft.com/office/officeart/2005/8/layout/process4"/>
    <dgm:cxn modelId="{710F5A8A-EAA9-414F-9BD7-48812747D77F}" type="presOf" srcId="{CCFB6201-FCEF-4C2E-A435-0B6353170C7E}" destId="{80A19E34-09AA-411A-AF4C-3BDEA2FAF05C}" srcOrd="0" destOrd="0" presId="urn:microsoft.com/office/officeart/2005/8/layout/process4"/>
    <dgm:cxn modelId="{3E3E601D-87CD-4462-9E60-0B1F14110C41}" srcId="{3FE9469D-B032-47B5-A884-15877BD27FE6}" destId="{CCFB6201-FCEF-4C2E-A435-0B6353170C7E}" srcOrd="0" destOrd="0" parTransId="{7DD1FD1D-2BAC-4652-A8D8-42F0FB0E9581}" sibTransId="{36F7D3B1-7AF8-4A0B-9053-FACEAD53C7F4}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49F1AF5A-A376-46A8-8F08-ED792DA5D99F}" type="presOf" srcId="{3FE9469D-B032-47B5-A884-15877BD27FE6}" destId="{7149A810-8E85-4018-AEDF-77563C1CC5B0}" srcOrd="1" destOrd="0" presId="urn:microsoft.com/office/officeart/2005/8/layout/process4"/>
    <dgm:cxn modelId="{01EF64CC-98B4-461B-AD0D-E22C34666813}" type="presParOf" srcId="{89C79E84-2F8F-4E44-8657-D41C90A93B88}" destId="{867F1E96-3B72-417F-B906-23EB164BC57B}" srcOrd="0" destOrd="0" presId="urn:microsoft.com/office/officeart/2005/8/layout/process4"/>
    <dgm:cxn modelId="{6E041623-83A3-4F24-8DFA-F24CD278184D}" type="presParOf" srcId="{867F1E96-3B72-417F-B906-23EB164BC57B}" destId="{8EDDD421-6B51-46BB-B2CB-343292859260}" srcOrd="0" destOrd="0" presId="urn:microsoft.com/office/officeart/2005/8/layout/process4"/>
    <dgm:cxn modelId="{A3CE04FB-12EF-44A3-9AE9-E50890C69E29}" type="presParOf" srcId="{867F1E96-3B72-417F-B906-23EB164BC57B}" destId="{7149A810-8E85-4018-AEDF-77563C1CC5B0}" srcOrd="1" destOrd="0" presId="urn:microsoft.com/office/officeart/2005/8/layout/process4"/>
    <dgm:cxn modelId="{1C429340-23D1-4CBD-9BEA-B032CD2C0BC8}" type="presParOf" srcId="{867F1E96-3B72-417F-B906-23EB164BC57B}" destId="{4E345318-6125-4073-A880-993B96F87C27}" srcOrd="2" destOrd="0" presId="urn:microsoft.com/office/officeart/2005/8/layout/process4"/>
    <dgm:cxn modelId="{87751758-AC09-4CD9-AEE9-5D90E8727F26}" type="presParOf" srcId="{4E345318-6125-4073-A880-993B96F87C27}" destId="{80A19E34-09AA-411A-AF4C-3BDEA2FAF05C}" srcOrd="0" destOrd="0" presId="urn:microsoft.com/office/officeart/2005/8/layout/process4"/>
    <dgm:cxn modelId="{B7F2B922-550E-4BA7-B7DE-22979EF2EF98}" type="presParOf" srcId="{4E345318-6125-4073-A880-993B96F87C27}" destId="{45895D88-6742-48F8-AAE6-9B989FFF8939}" srcOrd="1" destOrd="0" presId="urn:microsoft.com/office/officeart/2005/8/layout/process4"/>
    <dgm:cxn modelId="{CAA6E06F-B377-42C4-B895-9C67DF677932}" type="presParOf" srcId="{4E345318-6125-4073-A880-993B96F87C27}" destId="{DFF12B77-8760-424F-9D4C-2A11E3BA1B3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CCFB6201-FCEF-4C2E-A435-0B6353170C7E}">
      <dgm:prSet phldrT="[Text]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Cold Pressor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1FD1D-2BAC-4652-A8D8-42F0FB0E9581}" type="parTrans" cxnId="{3E3E601D-87CD-4462-9E60-0B1F14110C41}">
      <dgm:prSet/>
      <dgm:spPr/>
      <dgm:t>
        <a:bodyPr/>
        <a:lstStyle/>
        <a:p>
          <a:endParaRPr lang="en-US"/>
        </a:p>
      </dgm:t>
    </dgm:pt>
    <dgm:pt modelId="{36F7D3B1-7AF8-4A0B-9053-FACEAD53C7F4}" type="sibTrans" cxnId="{3E3E601D-87CD-4462-9E60-0B1F14110C41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  <dgm:pt modelId="{7149A810-8E85-4018-AEDF-77563C1CC5B0}" type="pres">
      <dgm:prSet presAssocID="{3FE9469D-B032-47B5-A884-15877BD27FE6}" presName="entireBox" presStyleLbl="node1" presStyleIdx="0" presStyleCnt="1" custLinFactNeighborX="-17593" custLinFactNeighborY="46667"/>
      <dgm:spPr/>
      <dgm:t>
        <a:bodyPr/>
        <a:lstStyle/>
        <a:p>
          <a:endParaRPr lang="en-US"/>
        </a:p>
      </dgm:t>
    </dgm:pt>
    <dgm:pt modelId="{4E345318-6125-4073-A880-993B96F87C27}" type="pres">
      <dgm:prSet presAssocID="{3FE9469D-B032-47B5-A884-15877BD27FE6}" presName="descendantBox" presStyleCnt="0"/>
      <dgm:spPr/>
    </dgm:pt>
    <dgm:pt modelId="{80A19E34-09AA-411A-AF4C-3BDEA2FAF05C}" type="pres">
      <dgm:prSet presAssocID="{CCFB6201-FCEF-4C2E-A435-0B6353170C7E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6CE21C-060D-4DD8-9227-7DCAFAD1843E}" type="presOf" srcId="{3FE9469D-B032-47B5-A884-15877BD27FE6}" destId="{8EDDD421-6B51-46BB-B2CB-343292859260}" srcOrd="0" destOrd="0" presId="urn:microsoft.com/office/officeart/2005/8/layout/process4"/>
    <dgm:cxn modelId="{FC904EF2-5C76-4558-908E-ACCF2CC5C7C1}" type="presOf" srcId="{73EB5999-AA65-4EF5-91F6-5B6D8E7062B3}" destId="{89C79E84-2F8F-4E44-8657-D41C90A93B88}" srcOrd="0" destOrd="0" presId="urn:microsoft.com/office/officeart/2005/8/layout/process4"/>
    <dgm:cxn modelId="{70EC3A29-8989-4F63-BB30-DE923BCE8464}" type="presOf" srcId="{3FE9469D-B032-47B5-A884-15877BD27FE6}" destId="{7149A810-8E85-4018-AEDF-77563C1CC5B0}" srcOrd="1" destOrd="0" presId="urn:microsoft.com/office/officeart/2005/8/layout/process4"/>
    <dgm:cxn modelId="{3E3E601D-87CD-4462-9E60-0B1F14110C41}" srcId="{3FE9469D-B032-47B5-A884-15877BD27FE6}" destId="{CCFB6201-FCEF-4C2E-A435-0B6353170C7E}" srcOrd="0" destOrd="0" parTransId="{7DD1FD1D-2BAC-4652-A8D8-42F0FB0E9581}" sibTransId="{36F7D3B1-7AF8-4A0B-9053-FACEAD53C7F4}"/>
    <dgm:cxn modelId="{F63A7276-D823-4963-A7E3-861A39675B69}" type="presOf" srcId="{CCFB6201-FCEF-4C2E-A435-0B6353170C7E}" destId="{80A19E34-09AA-411A-AF4C-3BDEA2FAF05C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8F58DB01-B380-459D-B8B4-CD8CD5B0DBCC}" type="presParOf" srcId="{89C79E84-2F8F-4E44-8657-D41C90A93B88}" destId="{867F1E96-3B72-417F-B906-23EB164BC57B}" srcOrd="0" destOrd="0" presId="urn:microsoft.com/office/officeart/2005/8/layout/process4"/>
    <dgm:cxn modelId="{F23A7AF3-0183-4FE7-90A2-870717054AB1}" type="presParOf" srcId="{867F1E96-3B72-417F-B906-23EB164BC57B}" destId="{8EDDD421-6B51-46BB-B2CB-343292859260}" srcOrd="0" destOrd="0" presId="urn:microsoft.com/office/officeart/2005/8/layout/process4"/>
    <dgm:cxn modelId="{99748EFC-A1FD-421D-8B9E-6D50B46561AC}" type="presParOf" srcId="{867F1E96-3B72-417F-B906-23EB164BC57B}" destId="{7149A810-8E85-4018-AEDF-77563C1CC5B0}" srcOrd="1" destOrd="0" presId="urn:microsoft.com/office/officeart/2005/8/layout/process4"/>
    <dgm:cxn modelId="{BB828531-6481-408D-B177-922148C49945}" type="presParOf" srcId="{867F1E96-3B72-417F-B906-23EB164BC57B}" destId="{4E345318-6125-4073-A880-993B96F87C27}" srcOrd="2" destOrd="0" presId="urn:microsoft.com/office/officeart/2005/8/layout/process4"/>
    <dgm:cxn modelId="{7A4FAD74-0FB8-4D3A-B2A6-8390D7BAA73E}" type="presParOf" srcId="{4E345318-6125-4073-A880-993B96F87C27}" destId="{80A19E34-09AA-411A-AF4C-3BDEA2FAF0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A89F22-EA7F-4132-96AC-08472DBE74C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826003-7286-4017-A707-0A0CDDDA3F8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Threshold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11C30-8061-48DC-A828-2976F0EC33EB}" type="parTrans" cxnId="{D519010D-07E1-44FF-8C2F-D2D4A47C71CB}">
      <dgm:prSet/>
      <dgm:spPr/>
      <dgm:t>
        <a:bodyPr/>
        <a:lstStyle/>
        <a:p>
          <a:endParaRPr lang="en-US"/>
        </a:p>
      </dgm:t>
    </dgm:pt>
    <dgm:pt modelId="{AC46C343-866A-4AF2-8FC6-09D2A9DA0281}" type="sibTrans" cxnId="{D519010D-07E1-44FF-8C2F-D2D4A47C71CB}">
      <dgm:prSet/>
      <dgm:spPr/>
      <dgm:t>
        <a:bodyPr/>
        <a:lstStyle/>
        <a:p>
          <a:endParaRPr lang="en-US"/>
        </a:p>
      </dgm:t>
    </dgm:pt>
    <dgm:pt modelId="{74D1D5AD-DA32-4134-BD93-4FEF91DDB02E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Painful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34A806-5632-44D1-8E33-2C73D71127D5}" type="parTrans" cxnId="{EFB058B1-CFB4-4CB6-80C9-1B685C8E5798}">
      <dgm:prSet/>
      <dgm:spPr/>
      <dgm:t>
        <a:bodyPr/>
        <a:lstStyle/>
        <a:p>
          <a:endParaRPr lang="en-US"/>
        </a:p>
      </dgm:t>
    </dgm:pt>
    <dgm:pt modelId="{73A6E1A9-B547-47AA-9CF2-B8D8727C33A3}" type="sibTrans" cxnId="{EFB058B1-CFB4-4CB6-80C9-1B685C8E5798}">
      <dgm:prSet/>
      <dgm:spPr/>
      <dgm:t>
        <a:bodyPr/>
        <a:lstStyle/>
        <a:p>
          <a:endParaRPr lang="en-US"/>
        </a:p>
      </dgm:t>
    </dgm:pt>
    <dgm:pt modelId="{866912FF-2669-4FA4-B347-0A93A1EF18F5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Tolerance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422F1-AAF1-4F33-A616-03C695C25F68}" type="parTrans" cxnId="{3AC99C42-B15E-4FE9-B7A8-64DC096FD791}">
      <dgm:prSet/>
      <dgm:spPr/>
      <dgm:t>
        <a:bodyPr/>
        <a:lstStyle/>
        <a:p>
          <a:endParaRPr lang="en-US"/>
        </a:p>
      </dgm:t>
    </dgm:pt>
    <dgm:pt modelId="{F5A93697-843E-4A0F-ADC3-B16B05FD55F6}" type="sibTrans" cxnId="{3AC99C42-B15E-4FE9-B7A8-64DC096FD791}">
      <dgm:prSet/>
      <dgm:spPr/>
      <dgm:t>
        <a:bodyPr/>
        <a:lstStyle/>
        <a:p>
          <a:endParaRPr lang="en-US"/>
        </a:p>
      </dgm:t>
    </dgm:pt>
    <dgm:pt modelId="{3AF27EAB-68D4-416D-836C-52532B76CC5C}">
      <dgm:prSet phldrT="[Text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Endurance</a:t>
          </a:r>
          <a:endParaRPr lang="en-US" sz="2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8DA2-D063-4EBE-BC42-BAC5438E4C70}" type="parTrans" cxnId="{A8D05C88-3EAE-4359-8E4C-6D538379550E}">
      <dgm:prSet/>
      <dgm:spPr/>
      <dgm:t>
        <a:bodyPr/>
        <a:lstStyle/>
        <a:p>
          <a:endParaRPr lang="en-US"/>
        </a:p>
      </dgm:t>
    </dgm:pt>
    <dgm:pt modelId="{5CED115A-BEE6-480B-AE99-E2461F019759}" type="sibTrans" cxnId="{A8D05C88-3EAE-4359-8E4C-6D538379550E}">
      <dgm:prSet/>
      <dgm:spPr/>
      <dgm:t>
        <a:bodyPr/>
        <a:lstStyle/>
        <a:p>
          <a:endParaRPr lang="en-US"/>
        </a:p>
      </dgm:t>
    </dgm:pt>
    <dgm:pt modelId="{AE1BA093-CE2E-4392-AC63-4B94AEF6B93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Remove hand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94C47-020C-45FB-AC3E-AA0D063F06DF}" type="parTrans" cxnId="{FE73919F-3660-4064-93EF-3AE19C0EA069}">
      <dgm:prSet/>
      <dgm:spPr/>
      <dgm:t>
        <a:bodyPr/>
        <a:lstStyle/>
        <a:p>
          <a:endParaRPr lang="en-US"/>
        </a:p>
      </dgm:t>
    </dgm:pt>
    <dgm:pt modelId="{8BE73DC4-E4C4-4A38-8A2E-CBB6C975F729}" type="sibTrans" cxnId="{FE73919F-3660-4064-93EF-3AE19C0EA069}">
      <dgm:prSet/>
      <dgm:spPr/>
      <dgm:t>
        <a:bodyPr/>
        <a:lstStyle/>
        <a:p>
          <a:endParaRPr lang="en-US"/>
        </a:p>
      </dgm:t>
    </dgm:pt>
    <dgm:pt modelId="{D0CAA69C-9947-49FC-AB93-6D724176CA7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Tolerance minus Threshold</a:t>
          </a:r>
          <a:endParaRPr lang="en-US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B3310E-3B44-4A17-A31E-D6C7F21E7284}" type="sibTrans" cxnId="{20F112D7-A126-45BA-A200-9D2BBDF8A0C1}">
      <dgm:prSet/>
      <dgm:spPr/>
      <dgm:t>
        <a:bodyPr/>
        <a:lstStyle/>
        <a:p>
          <a:endParaRPr lang="en-US"/>
        </a:p>
      </dgm:t>
    </dgm:pt>
    <dgm:pt modelId="{F3C8355D-A354-418D-ACB7-505165EE6C4F}" type="parTrans" cxnId="{20F112D7-A126-45BA-A200-9D2BBDF8A0C1}">
      <dgm:prSet/>
      <dgm:spPr/>
      <dgm:t>
        <a:bodyPr/>
        <a:lstStyle/>
        <a:p>
          <a:endParaRPr lang="en-US"/>
        </a:p>
      </dgm:t>
    </dgm:pt>
    <dgm:pt modelId="{42009346-AD48-4BAE-B3B4-FCF8A7FE9F9C}" type="pres">
      <dgm:prSet presAssocID="{63A89F22-EA7F-4132-96AC-08472DBE74C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B85FAFC-B54C-4168-A75A-D4C35BE5CCCE}" type="pres">
      <dgm:prSet presAssocID="{C6826003-7286-4017-A707-0A0CDDDA3F83}" presName="composite" presStyleCnt="0"/>
      <dgm:spPr/>
    </dgm:pt>
    <dgm:pt modelId="{88B579A9-335C-41E4-9714-CA911B01346E}" type="pres">
      <dgm:prSet presAssocID="{C6826003-7286-4017-A707-0A0CDDDA3F83}" presName="bentUpArrow1" presStyleLbl="alignImgPlace1" presStyleIdx="0" presStyleCnt="2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D76E8FB5-576F-4B34-A514-5C583D8632E6}" type="pres">
      <dgm:prSet presAssocID="{C6826003-7286-4017-A707-0A0CDDDA3F83}" presName="ParentText" presStyleLbl="node1" presStyleIdx="0" presStyleCnt="3" custScaleX="109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F049B-7764-4DF4-90CE-7C315BF4DA45}" type="pres">
      <dgm:prSet presAssocID="{C6826003-7286-4017-A707-0A0CDDDA3F83}" presName="ChildText" presStyleLbl="revTx" presStyleIdx="0" presStyleCnt="3" custScaleX="107430" custLinFactNeighborX="3948" custLinFactNeighborY="-115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8DBD9-6065-40FB-938E-DC355AE5C040}" type="pres">
      <dgm:prSet presAssocID="{AC46C343-866A-4AF2-8FC6-09D2A9DA0281}" presName="sibTrans" presStyleCnt="0"/>
      <dgm:spPr/>
    </dgm:pt>
    <dgm:pt modelId="{A4ABBCC2-54BD-48CB-8031-7B56596080DF}" type="pres">
      <dgm:prSet presAssocID="{866912FF-2669-4FA4-B347-0A93A1EF18F5}" presName="composite" presStyleCnt="0"/>
      <dgm:spPr/>
    </dgm:pt>
    <dgm:pt modelId="{58E3C85A-D01E-4976-B2FA-1828F32B6006}" type="pres">
      <dgm:prSet presAssocID="{866912FF-2669-4FA4-B347-0A93A1EF18F5}" presName="bentUpArrow1" presStyleLbl="alignImgPlace1" presStyleIdx="1" presStyleCnt="2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50F2F66D-205F-45F4-B5F7-C4BD83534A0D}" type="pres">
      <dgm:prSet presAssocID="{866912FF-2669-4FA4-B347-0A93A1EF18F5}" presName="ParentText" presStyleLbl="node1" presStyleIdx="1" presStyleCnt="3" custScaleX="1096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32AF5-CD09-42B3-BE46-79923B235A34}" type="pres">
      <dgm:prSet presAssocID="{866912FF-2669-4FA4-B347-0A93A1EF18F5}" presName="ChildText" presStyleLbl="revTx" presStyleIdx="1" presStyleCnt="3" custScaleX="123276" custLinFactNeighborX="13953" custLinFactNeighborY="1809">
        <dgm:presLayoutVars>
          <dgm:chMax val="0"/>
          <dgm:chPref val="0"/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CAD266D1-DCD5-47C8-A13C-444CDA09F9A6}" type="pres">
      <dgm:prSet presAssocID="{F5A93697-843E-4A0F-ADC3-B16B05FD55F6}" presName="sibTrans" presStyleCnt="0"/>
      <dgm:spPr/>
    </dgm:pt>
    <dgm:pt modelId="{05EE5761-7E3B-4703-B0EA-66F896838D59}" type="pres">
      <dgm:prSet presAssocID="{3AF27EAB-68D4-416D-836C-52532B76CC5C}" presName="composite" presStyleCnt="0"/>
      <dgm:spPr/>
    </dgm:pt>
    <dgm:pt modelId="{6D91C11A-EB78-4472-890B-BD50DE102D87}" type="pres">
      <dgm:prSet presAssocID="{3AF27EAB-68D4-416D-836C-52532B76CC5C}" presName="ParentText" presStyleLbl="node1" presStyleIdx="2" presStyleCnt="3" custScaleX="1096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D2FA2-81D8-476E-A68D-6D5A355D11B4}" type="pres">
      <dgm:prSet presAssocID="{3AF27EAB-68D4-416D-836C-52532B76CC5C}" presName="FinalChildText" presStyleLbl="revTx" presStyleIdx="2" presStyleCnt="3" custScaleX="150125" custLinFactNeighborX="25785" custLinFactNeighborY="14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73D038-8135-49E7-ABD2-F1C3C5087BB5}" type="presOf" srcId="{D0CAA69C-9947-49FC-AB93-6D724176CA7E}" destId="{112D2FA2-81D8-476E-A68D-6D5A355D11B4}" srcOrd="0" destOrd="0" presId="urn:microsoft.com/office/officeart/2005/8/layout/StepDownProcess"/>
    <dgm:cxn modelId="{3AC99C42-B15E-4FE9-B7A8-64DC096FD791}" srcId="{63A89F22-EA7F-4132-96AC-08472DBE74C7}" destId="{866912FF-2669-4FA4-B347-0A93A1EF18F5}" srcOrd="1" destOrd="0" parTransId="{F07422F1-AAF1-4F33-A616-03C695C25F68}" sibTransId="{F5A93697-843E-4A0F-ADC3-B16B05FD55F6}"/>
    <dgm:cxn modelId="{826189FA-9CFA-4F0E-AEA8-01A0FFF880F6}" type="presOf" srcId="{C6826003-7286-4017-A707-0A0CDDDA3F83}" destId="{D76E8FB5-576F-4B34-A514-5C583D8632E6}" srcOrd="0" destOrd="0" presId="urn:microsoft.com/office/officeart/2005/8/layout/StepDownProcess"/>
    <dgm:cxn modelId="{3AB18A30-D912-402E-B296-9B61185F5087}" type="presOf" srcId="{63A89F22-EA7F-4132-96AC-08472DBE74C7}" destId="{42009346-AD48-4BAE-B3B4-FCF8A7FE9F9C}" srcOrd="0" destOrd="0" presId="urn:microsoft.com/office/officeart/2005/8/layout/StepDownProcess"/>
    <dgm:cxn modelId="{FE73919F-3660-4064-93EF-3AE19C0EA069}" srcId="{866912FF-2669-4FA4-B347-0A93A1EF18F5}" destId="{AE1BA093-CE2E-4392-AC63-4B94AEF6B938}" srcOrd="0" destOrd="0" parTransId="{27D94C47-020C-45FB-AC3E-AA0D063F06DF}" sibTransId="{8BE73DC4-E4C4-4A38-8A2E-CBB6C975F729}"/>
    <dgm:cxn modelId="{49C4B762-37A1-42A9-9AE7-03C953423910}" type="presOf" srcId="{AE1BA093-CE2E-4392-AC63-4B94AEF6B938}" destId="{82432AF5-CD09-42B3-BE46-79923B235A34}" srcOrd="0" destOrd="0" presId="urn:microsoft.com/office/officeart/2005/8/layout/StepDownProcess"/>
    <dgm:cxn modelId="{E3EB09E0-B351-4B99-922A-ABCC46F3B5E1}" type="presOf" srcId="{74D1D5AD-DA32-4134-BD93-4FEF91DDB02E}" destId="{87BF049B-7764-4DF4-90CE-7C315BF4DA45}" srcOrd="0" destOrd="0" presId="urn:microsoft.com/office/officeart/2005/8/layout/StepDownProcess"/>
    <dgm:cxn modelId="{47BEEDAD-C4E5-4445-B791-8DD0FB4BDEF4}" type="presOf" srcId="{866912FF-2669-4FA4-B347-0A93A1EF18F5}" destId="{50F2F66D-205F-45F4-B5F7-C4BD83534A0D}" srcOrd="0" destOrd="0" presId="urn:microsoft.com/office/officeart/2005/8/layout/StepDownProcess"/>
    <dgm:cxn modelId="{20F112D7-A126-45BA-A200-9D2BBDF8A0C1}" srcId="{3AF27EAB-68D4-416D-836C-52532B76CC5C}" destId="{D0CAA69C-9947-49FC-AB93-6D724176CA7E}" srcOrd="0" destOrd="0" parTransId="{F3C8355D-A354-418D-ACB7-505165EE6C4F}" sibTransId="{17B3310E-3B44-4A17-A31E-D6C7F21E7284}"/>
    <dgm:cxn modelId="{EFB058B1-CFB4-4CB6-80C9-1B685C8E5798}" srcId="{C6826003-7286-4017-A707-0A0CDDDA3F83}" destId="{74D1D5AD-DA32-4134-BD93-4FEF91DDB02E}" srcOrd="0" destOrd="0" parTransId="{6234A806-5632-44D1-8E33-2C73D71127D5}" sibTransId="{73A6E1A9-B547-47AA-9CF2-B8D8727C33A3}"/>
    <dgm:cxn modelId="{D519010D-07E1-44FF-8C2F-D2D4A47C71CB}" srcId="{63A89F22-EA7F-4132-96AC-08472DBE74C7}" destId="{C6826003-7286-4017-A707-0A0CDDDA3F83}" srcOrd="0" destOrd="0" parTransId="{9C811C30-8061-48DC-A828-2976F0EC33EB}" sibTransId="{AC46C343-866A-4AF2-8FC6-09D2A9DA0281}"/>
    <dgm:cxn modelId="{A8D05C88-3EAE-4359-8E4C-6D538379550E}" srcId="{63A89F22-EA7F-4132-96AC-08472DBE74C7}" destId="{3AF27EAB-68D4-416D-836C-52532B76CC5C}" srcOrd="2" destOrd="0" parTransId="{5FD48DA2-D063-4EBE-BC42-BAC5438E4C70}" sibTransId="{5CED115A-BEE6-480B-AE99-E2461F019759}"/>
    <dgm:cxn modelId="{FB2FC137-6EB4-45B1-9BF0-B3B1C344D025}" type="presOf" srcId="{3AF27EAB-68D4-416D-836C-52532B76CC5C}" destId="{6D91C11A-EB78-4472-890B-BD50DE102D87}" srcOrd="0" destOrd="0" presId="urn:microsoft.com/office/officeart/2005/8/layout/StepDownProcess"/>
    <dgm:cxn modelId="{38947162-7AB1-4160-A87A-32C999654F4A}" type="presParOf" srcId="{42009346-AD48-4BAE-B3B4-FCF8A7FE9F9C}" destId="{DB85FAFC-B54C-4168-A75A-D4C35BE5CCCE}" srcOrd="0" destOrd="0" presId="urn:microsoft.com/office/officeart/2005/8/layout/StepDownProcess"/>
    <dgm:cxn modelId="{5006E12E-BA2A-4239-8B76-2B6A01934F75}" type="presParOf" srcId="{DB85FAFC-B54C-4168-A75A-D4C35BE5CCCE}" destId="{88B579A9-335C-41E4-9714-CA911B01346E}" srcOrd="0" destOrd="0" presId="urn:microsoft.com/office/officeart/2005/8/layout/StepDownProcess"/>
    <dgm:cxn modelId="{445D5AD6-CD74-4650-B520-EE1649AB58A5}" type="presParOf" srcId="{DB85FAFC-B54C-4168-A75A-D4C35BE5CCCE}" destId="{D76E8FB5-576F-4B34-A514-5C583D8632E6}" srcOrd="1" destOrd="0" presId="urn:microsoft.com/office/officeart/2005/8/layout/StepDownProcess"/>
    <dgm:cxn modelId="{41499E3E-E4CD-436B-B4D3-03BF71BCB5A2}" type="presParOf" srcId="{DB85FAFC-B54C-4168-A75A-D4C35BE5CCCE}" destId="{87BF049B-7764-4DF4-90CE-7C315BF4DA45}" srcOrd="2" destOrd="0" presId="urn:microsoft.com/office/officeart/2005/8/layout/StepDownProcess"/>
    <dgm:cxn modelId="{8B3D3CEC-7EB1-476E-88ED-7DB9A7025A70}" type="presParOf" srcId="{42009346-AD48-4BAE-B3B4-FCF8A7FE9F9C}" destId="{7958DBD9-6065-40FB-938E-DC355AE5C040}" srcOrd="1" destOrd="0" presId="urn:microsoft.com/office/officeart/2005/8/layout/StepDownProcess"/>
    <dgm:cxn modelId="{4DC83608-2081-447E-82D5-22392588E84A}" type="presParOf" srcId="{42009346-AD48-4BAE-B3B4-FCF8A7FE9F9C}" destId="{A4ABBCC2-54BD-48CB-8031-7B56596080DF}" srcOrd="2" destOrd="0" presId="urn:microsoft.com/office/officeart/2005/8/layout/StepDownProcess"/>
    <dgm:cxn modelId="{E839A2BE-5B91-434C-85F7-AF65018F0B40}" type="presParOf" srcId="{A4ABBCC2-54BD-48CB-8031-7B56596080DF}" destId="{58E3C85A-D01E-4976-B2FA-1828F32B6006}" srcOrd="0" destOrd="0" presId="urn:microsoft.com/office/officeart/2005/8/layout/StepDownProcess"/>
    <dgm:cxn modelId="{1FBB6701-D1E6-4752-AF97-A9885F5FF6CF}" type="presParOf" srcId="{A4ABBCC2-54BD-48CB-8031-7B56596080DF}" destId="{50F2F66D-205F-45F4-B5F7-C4BD83534A0D}" srcOrd="1" destOrd="0" presId="urn:microsoft.com/office/officeart/2005/8/layout/StepDownProcess"/>
    <dgm:cxn modelId="{53F7266F-F4EF-4511-99EB-DAC93A6D28B0}" type="presParOf" srcId="{A4ABBCC2-54BD-48CB-8031-7B56596080DF}" destId="{82432AF5-CD09-42B3-BE46-79923B235A34}" srcOrd="2" destOrd="0" presId="urn:microsoft.com/office/officeart/2005/8/layout/StepDownProcess"/>
    <dgm:cxn modelId="{144E1433-F1E3-4461-B7C6-78428A871437}" type="presParOf" srcId="{42009346-AD48-4BAE-B3B4-FCF8A7FE9F9C}" destId="{CAD266D1-DCD5-47C8-A13C-444CDA09F9A6}" srcOrd="3" destOrd="0" presId="urn:microsoft.com/office/officeart/2005/8/layout/StepDownProcess"/>
    <dgm:cxn modelId="{A95672C8-1657-4C67-87D3-D5AF64599452}" type="presParOf" srcId="{42009346-AD48-4BAE-B3B4-FCF8A7FE9F9C}" destId="{05EE5761-7E3B-4703-B0EA-66F896838D59}" srcOrd="4" destOrd="0" presId="urn:microsoft.com/office/officeart/2005/8/layout/StepDownProcess"/>
    <dgm:cxn modelId="{0DC5C31F-ACF7-43DA-B949-C7C6F2A6F5DA}" type="presParOf" srcId="{05EE5761-7E3B-4703-B0EA-66F896838D59}" destId="{6D91C11A-EB78-4472-890B-BD50DE102D87}" srcOrd="0" destOrd="0" presId="urn:microsoft.com/office/officeart/2005/8/layout/StepDownProcess"/>
    <dgm:cxn modelId="{2718DA4C-BA9C-4490-981B-22A3F23FA4F5}" type="presParOf" srcId="{05EE5761-7E3B-4703-B0EA-66F896838D59}" destId="{112D2FA2-81D8-476E-A68D-6D5A355D11B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CCFB6201-FCEF-4C2E-A435-0B6353170C7E}">
      <dgm:prSet phldrT="[Text]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Cold Pressor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1FD1D-2BAC-4652-A8D8-42F0FB0E9581}" type="parTrans" cxnId="{3E3E601D-87CD-4462-9E60-0B1F14110C41}">
      <dgm:prSet/>
      <dgm:spPr/>
      <dgm:t>
        <a:bodyPr/>
        <a:lstStyle/>
        <a:p>
          <a:endParaRPr lang="en-US"/>
        </a:p>
      </dgm:t>
    </dgm:pt>
    <dgm:pt modelId="{36F7D3B1-7AF8-4A0B-9053-FACEAD53C7F4}" type="sibTrans" cxnId="{3E3E601D-87CD-4462-9E60-0B1F14110C41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  <dgm:pt modelId="{7149A810-8E85-4018-AEDF-77563C1CC5B0}" type="pres">
      <dgm:prSet presAssocID="{3FE9469D-B032-47B5-A884-15877BD27FE6}" presName="entireBox" presStyleLbl="node1" presStyleIdx="0" presStyleCnt="1" custLinFactNeighborX="-17593" custLinFactNeighborY="46667"/>
      <dgm:spPr/>
      <dgm:t>
        <a:bodyPr/>
        <a:lstStyle/>
        <a:p>
          <a:endParaRPr lang="en-US"/>
        </a:p>
      </dgm:t>
    </dgm:pt>
    <dgm:pt modelId="{4E345318-6125-4073-A880-993B96F87C27}" type="pres">
      <dgm:prSet presAssocID="{3FE9469D-B032-47B5-A884-15877BD27FE6}" presName="descendantBox" presStyleCnt="0"/>
      <dgm:spPr/>
    </dgm:pt>
    <dgm:pt modelId="{80A19E34-09AA-411A-AF4C-3BDEA2FAF05C}" type="pres">
      <dgm:prSet presAssocID="{CCFB6201-FCEF-4C2E-A435-0B6353170C7E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921C10-F5A2-4140-A8FD-0E9C2C8D2923}" type="presOf" srcId="{CCFB6201-FCEF-4C2E-A435-0B6353170C7E}" destId="{80A19E34-09AA-411A-AF4C-3BDEA2FAF05C}" srcOrd="0" destOrd="0" presId="urn:microsoft.com/office/officeart/2005/8/layout/process4"/>
    <dgm:cxn modelId="{0B9EF5E4-620A-437C-BA83-8474E887158D}" type="presOf" srcId="{3FE9469D-B032-47B5-A884-15877BD27FE6}" destId="{8EDDD421-6B51-46BB-B2CB-343292859260}" srcOrd="0" destOrd="0" presId="urn:microsoft.com/office/officeart/2005/8/layout/process4"/>
    <dgm:cxn modelId="{3E3E601D-87CD-4462-9E60-0B1F14110C41}" srcId="{3FE9469D-B032-47B5-A884-15877BD27FE6}" destId="{CCFB6201-FCEF-4C2E-A435-0B6353170C7E}" srcOrd="0" destOrd="0" parTransId="{7DD1FD1D-2BAC-4652-A8D8-42F0FB0E9581}" sibTransId="{36F7D3B1-7AF8-4A0B-9053-FACEAD53C7F4}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DA8C3623-0839-41DB-AF14-D683DBB287AB}" type="presOf" srcId="{73EB5999-AA65-4EF5-91F6-5B6D8E7062B3}" destId="{89C79E84-2F8F-4E44-8657-D41C90A93B88}" srcOrd="0" destOrd="0" presId="urn:microsoft.com/office/officeart/2005/8/layout/process4"/>
    <dgm:cxn modelId="{610673FC-96B7-4F28-8701-CC7A6A57034B}" type="presOf" srcId="{3FE9469D-B032-47B5-A884-15877BD27FE6}" destId="{7149A810-8E85-4018-AEDF-77563C1CC5B0}" srcOrd="1" destOrd="0" presId="urn:microsoft.com/office/officeart/2005/8/layout/process4"/>
    <dgm:cxn modelId="{A8983F7E-4DAF-4D6E-B57C-B1A52AFA89F0}" type="presParOf" srcId="{89C79E84-2F8F-4E44-8657-D41C90A93B88}" destId="{867F1E96-3B72-417F-B906-23EB164BC57B}" srcOrd="0" destOrd="0" presId="urn:microsoft.com/office/officeart/2005/8/layout/process4"/>
    <dgm:cxn modelId="{0E0F7BF8-4C62-4EF8-8942-8D30C6524B1D}" type="presParOf" srcId="{867F1E96-3B72-417F-B906-23EB164BC57B}" destId="{8EDDD421-6B51-46BB-B2CB-343292859260}" srcOrd="0" destOrd="0" presId="urn:microsoft.com/office/officeart/2005/8/layout/process4"/>
    <dgm:cxn modelId="{BC55ABA5-F377-46F8-9373-9BEF523150EE}" type="presParOf" srcId="{867F1E96-3B72-417F-B906-23EB164BC57B}" destId="{7149A810-8E85-4018-AEDF-77563C1CC5B0}" srcOrd="1" destOrd="0" presId="urn:microsoft.com/office/officeart/2005/8/layout/process4"/>
    <dgm:cxn modelId="{97181D07-25D7-4D55-AB54-606FFEB4CDBE}" type="presParOf" srcId="{867F1E96-3B72-417F-B906-23EB164BC57B}" destId="{4E345318-6125-4073-A880-993B96F87C27}" srcOrd="2" destOrd="0" presId="urn:microsoft.com/office/officeart/2005/8/layout/process4"/>
    <dgm:cxn modelId="{AC4CB1B0-6503-4E8F-999F-39B333CFAF61}" type="presParOf" srcId="{4E345318-6125-4073-A880-993B96F87C27}" destId="{80A19E34-09AA-411A-AF4C-3BDEA2FAF0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A89F22-EA7F-4132-96AC-08472DBE74C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826003-7286-4017-A707-0A0CDDDA3F8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Threshold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11C30-8061-48DC-A828-2976F0EC33EB}" type="parTrans" cxnId="{D519010D-07E1-44FF-8C2F-D2D4A47C71CB}">
      <dgm:prSet/>
      <dgm:spPr/>
      <dgm:t>
        <a:bodyPr/>
        <a:lstStyle/>
        <a:p>
          <a:endParaRPr lang="en-US"/>
        </a:p>
      </dgm:t>
    </dgm:pt>
    <dgm:pt modelId="{AC46C343-866A-4AF2-8FC6-09D2A9DA0281}" type="sibTrans" cxnId="{D519010D-07E1-44FF-8C2F-D2D4A47C71CB}">
      <dgm:prSet/>
      <dgm:spPr/>
      <dgm:t>
        <a:bodyPr/>
        <a:lstStyle/>
        <a:p>
          <a:endParaRPr lang="en-US"/>
        </a:p>
      </dgm:t>
    </dgm:pt>
    <dgm:pt modelId="{74D1D5AD-DA32-4134-BD93-4FEF91DDB02E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Painful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34A806-5632-44D1-8E33-2C73D71127D5}" type="parTrans" cxnId="{EFB058B1-CFB4-4CB6-80C9-1B685C8E5798}">
      <dgm:prSet/>
      <dgm:spPr/>
      <dgm:t>
        <a:bodyPr/>
        <a:lstStyle/>
        <a:p>
          <a:endParaRPr lang="en-US"/>
        </a:p>
      </dgm:t>
    </dgm:pt>
    <dgm:pt modelId="{73A6E1A9-B547-47AA-9CF2-B8D8727C33A3}" type="sibTrans" cxnId="{EFB058B1-CFB4-4CB6-80C9-1B685C8E5798}">
      <dgm:prSet/>
      <dgm:spPr/>
      <dgm:t>
        <a:bodyPr/>
        <a:lstStyle/>
        <a:p>
          <a:endParaRPr lang="en-US"/>
        </a:p>
      </dgm:t>
    </dgm:pt>
    <dgm:pt modelId="{866912FF-2669-4FA4-B347-0A93A1EF18F5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Tolerance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422F1-AAF1-4F33-A616-03C695C25F68}" type="parTrans" cxnId="{3AC99C42-B15E-4FE9-B7A8-64DC096FD791}">
      <dgm:prSet/>
      <dgm:spPr/>
      <dgm:t>
        <a:bodyPr/>
        <a:lstStyle/>
        <a:p>
          <a:endParaRPr lang="en-US"/>
        </a:p>
      </dgm:t>
    </dgm:pt>
    <dgm:pt modelId="{F5A93697-843E-4A0F-ADC3-B16B05FD55F6}" type="sibTrans" cxnId="{3AC99C42-B15E-4FE9-B7A8-64DC096FD791}">
      <dgm:prSet/>
      <dgm:spPr/>
      <dgm:t>
        <a:bodyPr/>
        <a:lstStyle/>
        <a:p>
          <a:endParaRPr lang="en-US"/>
        </a:p>
      </dgm:t>
    </dgm:pt>
    <dgm:pt modelId="{3AF27EAB-68D4-416D-836C-52532B76CC5C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Endurance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D48DA2-D063-4EBE-BC42-BAC5438E4C70}" type="parTrans" cxnId="{A8D05C88-3EAE-4359-8E4C-6D538379550E}">
      <dgm:prSet/>
      <dgm:spPr/>
      <dgm:t>
        <a:bodyPr/>
        <a:lstStyle/>
        <a:p>
          <a:endParaRPr lang="en-US"/>
        </a:p>
      </dgm:t>
    </dgm:pt>
    <dgm:pt modelId="{5CED115A-BEE6-480B-AE99-E2461F019759}" type="sibTrans" cxnId="{A8D05C88-3EAE-4359-8E4C-6D538379550E}">
      <dgm:prSet/>
      <dgm:spPr/>
      <dgm:t>
        <a:bodyPr/>
        <a:lstStyle/>
        <a:p>
          <a:endParaRPr lang="en-US"/>
        </a:p>
      </dgm:t>
    </dgm:pt>
    <dgm:pt modelId="{AE1BA093-CE2E-4392-AC63-4B94AEF6B93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Remove hand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94C47-020C-45FB-AC3E-AA0D063F06DF}" type="parTrans" cxnId="{FE73919F-3660-4064-93EF-3AE19C0EA069}">
      <dgm:prSet/>
      <dgm:spPr/>
      <dgm:t>
        <a:bodyPr/>
        <a:lstStyle/>
        <a:p>
          <a:endParaRPr lang="en-US"/>
        </a:p>
      </dgm:t>
    </dgm:pt>
    <dgm:pt modelId="{8BE73DC4-E4C4-4A38-8A2E-CBB6C975F729}" type="sibTrans" cxnId="{FE73919F-3660-4064-93EF-3AE19C0EA069}">
      <dgm:prSet/>
      <dgm:spPr/>
      <dgm:t>
        <a:bodyPr/>
        <a:lstStyle/>
        <a:p>
          <a:endParaRPr lang="en-US"/>
        </a:p>
      </dgm:t>
    </dgm:pt>
    <dgm:pt modelId="{D0CAA69C-9947-49FC-AB93-6D724176CA7E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Tolerance minus Threshold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B3310E-3B44-4A17-A31E-D6C7F21E7284}" type="sibTrans" cxnId="{20F112D7-A126-45BA-A200-9D2BBDF8A0C1}">
      <dgm:prSet/>
      <dgm:spPr/>
      <dgm:t>
        <a:bodyPr/>
        <a:lstStyle/>
        <a:p>
          <a:endParaRPr lang="en-US"/>
        </a:p>
      </dgm:t>
    </dgm:pt>
    <dgm:pt modelId="{F3C8355D-A354-418D-ACB7-505165EE6C4F}" type="parTrans" cxnId="{20F112D7-A126-45BA-A200-9D2BBDF8A0C1}">
      <dgm:prSet/>
      <dgm:spPr/>
      <dgm:t>
        <a:bodyPr/>
        <a:lstStyle/>
        <a:p>
          <a:endParaRPr lang="en-US"/>
        </a:p>
      </dgm:t>
    </dgm:pt>
    <dgm:pt modelId="{42009346-AD48-4BAE-B3B4-FCF8A7FE9F9C}" type="pres">
      <dgm:prSet presAssocID="{63A89F22-EA7F-4132-96AC-08472DBE74C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B85FAFC-B54C-4168-A75A-D4C35BE5CCCE}" type="pres">
      <dgm:prSet presAssocID="{C6826003-7286-4017-A707-0A0CDDDA3F83}" presName="composite" presStyleCnt="0"/>
      <dgm:spPr/>
    </dgm:pt>
    <dgm:pt modelId="{88B579A9-335C-41E4-9714-CA911B01346E}" type="pres">
      <dgm:prSet presAssocID="{C6826003-7286-4017-A707-0A0CDDDA3F83}" presName="bentUpArrow1" presStyleLbl="alignImgPlace1" presStyleIdx="0" presStyleCnt="2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D76E8FB5-576F-4B34-A514-5C583D8632E6}" type="pres">
      <dgm:prSet presAssocID="{C6826003-7286-4017-A707-0A0CDDDA3F83}" presName="ParentText" presStyleLbl="node1" presStyleIdx="0" presStyleCnt="3" custScaleX="109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F049B-7764-4DF4-90CE-7C315BF4DA45}" type="pres">
      <dgm:prSet presAssocID="{C6826003-7286-4017-A707-0A0CDDDA3F83}" presName="ChildText" presStyleLbl="revTx" presStyleIdx="0" presStyleCnt="3" custScaleX="107430" custLinFactNeighborX="3948" custLinFactNeighborY="-115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8DBD9-6065-40FB-938E-DC355AE5C040}" type="pres">
      <dgm:prSet presAssocID="{AC46C343-866A-4AF2-8FC6-09D2A9DA0281}" presName="sibTrans" presStyleCnt="0"/>
      <dgm:spPr/>
    </dgm:pt>
    <dgm:pt modelId="{A4ABBCC2-54BD-48CB-8031-7B56596080DF}" type="pres">
      <dgm:prSet presAssocID="{866912FF-2669-4FA4-B347-0A93A1EF18F5}" presName="composite" presStyleCnt="0"/>
      <dgm:spPr/>
    </dgm:pt>
    <dgm:pt modelId="{58E3C85A-D01E-4976-B2FA-1828F32B6006}" type="pres">
      <dgm:prSet presAssocID="{866912FF-2669-4FA4-B347-0A93A1EF18F5}" presName="bentUpArrow1" presStyleLbl="alignImgPlace1" presStyleIdx="1" presStyleCnt="2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50F2F66D-205F-45F4-B5F7-C4BD83534A0D}" type="pres">
      <dgm:prSet presAssocID="{866912FF-2669-4FA4-B347-0A93A1EF18F5}" presName="ParentText" presStyleLbl="node1" presStyleIdx="1" presStyleCnt="3" custScaleX="1096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32AF5-CD09-42B3-BE46-79923B235A34}" type="pres">
      <dgm:prSet presAssocID="{866912FF-2669-4FA4-B347-0A93A1EF18F5}" presName="ChildText" presStyleLbl="revTx" presStyleIdx="1" presStyleCnt="3" custScaleX="123276" custLinFactNeighborX="13953" custLinFactNeighborY="1809">
        <dgm:presLayoutVars>
          <dgm:chMax val="0"/>
          <dgm:chPref val="0"/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CAD266D1-DCD5-47C8-A13C-444CDA09F9A6}" type="pres">
      <dgm:prSet presAssocID="{F5A93697-843E-4A0F-ADC3-B16B05FD55F6}" presName="sibTrans" presStyleCnt="0"/>
      <dgm:spPr/>
    </dgm:pt>
    <dgm:pt modelId="{05EE5761-7E3B-4703-B0EA-66F896838D59}" type="pres">
      <dgm:prSet presAssocID="{3AF27EAB-68D4-416D-836C-52532B76CC5C}" presName="composite" presStyleCnt="0"/>
      <dgm:spPr/>
    </dgm:pt>
    <dgm:pt modelId="{6D91C11A-EB78-4472-890B-BD50DE102D87}" type="pres">
      <dgm:prSet presAssocID="{3AF27EAB-68D4-416D-836C-52532B76CC5C}" presName="ParentText" presStyleLbl="node1" presStyleIdx="2" presStyleCnt="3" custScaleX="1096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D2FA2-81D8-476E-A68D-6D5A355D11B4}" type="pres">
      <dgm:prSet presAssocID="{3AF27EAB-68D4-416D-836C-52532B76CC5C}" presName="FinalChildText" presStyleLbl="revTx" presStyleIdx="2" presStyleCnt="3" custScaleX="150125" custLinFactNeighborX="25785" custLinFactNeighborY="14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B058B1-CFB4-4CB6-80C9-1B685C8E5798}" srcId="{C6826003-7286-4017-A707-0A0CDDDA3F83}" destId="{74D1D5AD-DA32-4134-BD93-4FEF91DDB02E}" srcOrd="0" destOrd="0" parTransId="{6234A806-5632-44D1-8E33-2C73D71127D5}" sibTransId="{73A6E1A9-B547-47AA-9CF2-B8D8727C33A3}"/>
    <dgm:cxn modelId="{DC99A3CF-6A3C-4569-AF0C-9C3765D0515C}" type="presOf" srcId="{AE1BA093-CE2E-4392-AC63-4B94AEF6B938}" destId="{82432AF5-CD09-42B3-BE46-79923B235A34}" srcOrd="0" destOrd="0" presId="urn:microsoft.com/office/officeart/2005/8/layout/StepDownProcess"/>
    <dgm:cxn modelId="{A8D05C88-3EAE-4359-8E4C-6D538379550E}" srcId="{63A89F22-EA7F-4132-96AC-08472DBE74C7}" destId="{3AF27EAB-68D4-416D-836C-52532B76CC5C}" srcOrd="2" destOrd="0" parTransId="{5FD48DA2-D063-4EBE-BC42-BAC5438E4C70}" sibTransId="{5CED115A-BEE6-480B-AE99-E2461F019759}"/>
    <dgm:cxn modelId="{20F112D7-A126-45BA-A200-9D2BBDF8A0C1}" srcId="{3AF27EAB-68D4-416D-836C-52532B76CC5C}" destId="{D0CAA69C-9947-49FC-AB93-6D724176CA7E}" srcOrd="0" destOrd="0" parTransId="{F3C8355D-A354-418D-ACB7-505165EE6C4F}" sibTransId="{17B3310E-3B44-4A17-A31E-D6C7F21E7284}"/>
    <dgm:cxn modelId="{3AC99C42-B15E-4FE9-B7A8-64DC096FD791}" srcId="{63A89F22-EA7F-4132-96AC-08472DBE74C7}" destId="{866912FF-2669-4FA4-B347-0A93A1EF18F5}" srcOrd="1" destOrd="0" parTransId="{F07422F1-AAF1-4F33-A616-03C695C25F68}" sibTransId="{F5A93697-843E-4A0F-ADC3-B16B05FD55F6}"/>
    <dgm:cxn modelId="{D7179FB1-656F-420D-BE64-4A7947C3225F}" type="presOf" srcId="{D0CAA69C-9947-49FC-AB93-6D724176CA7E}" destId="{112D2FA2-81D8-476E-A68D-6D5A355D11B4}" srcOrd="0" destOrd="0" presId="urn:microsoft.com/office/officeart/2005/8/layout/StepDownProcess"/>
    <dgm:cxn modelId="{1910670B-1D11-4854-A325-1EBB336F2C4F}" type="presOf" srcId="{63A89F22-EA7F-4132-96AC-08472DBE74C7}" destId="{42009346-AD48-4BAE-B3B4-FCF8A7FE9F9C}" srcOrd="0" destOrd="0" presId="urn:microsoft.com/office/officeart/2005/8/layout/StepDownProcess"/>
    <dgm:cxn modelId="{FE73919F-3660-4064-93EF-3AE19C0EA069}" srcId="{866912FF-2669-4FA4-B347-0A93A1EF18F5}" destId="{AE1BA093-CE2E-4392-AC63-4B94AEF6B938}" srcOrd="0" destOrd="0" parTransId="{27D94C47-020C-45FB-AC3E-AA0D063F06DF}" sibTransId="{8BE73DC4-E4C4-4A38-8A2E-CBB6C975F729}"/>
    <dgm:cxn modelId="{D519010D-07E1-44FF-8C2F-D2D4A47C71CB}" srcId="{63A89F22-EA7F-4132-96AC-08472DBE74C7}" destId="{C6826003-7286-4017-A707-0A0CDDDA3F83}" srcOrd="0" destOrd="0" parTransId="{9C811C30-8061-48DC-A828-2976F0EC33EB}" sibTransId="{AC46C343-866A-4AF2-8FC6-09D2A9DA0281}"/>
    <dgm:cxn modelId="{D341CC73-3809-4B5C-8A17-2E9EB6748F74}" type="presOf" srcId="{866912FF-2669-4FA4-B347-0A93A1EF18F5}" destId="{50F2F66D-205F-45F4-B5F7-C4BD83534A0D}" srcOrd="0" destOrd="0" presId="urn:microsoft.com/office/officeart/2005/8/layout/StepDownProcess"/>
    <dgm:cxn modelId="{74CDF7CB-DC07-42CB-BA0B-08D4244306A5}" type="presOf" srcId="{C6826003-7286-4017-A707-0A0CDDDA3F83}" destId="{D76E8FB5-576F-4B34-A514-5C583D8632E6}" srcOrd="0" destOrd="0" presId="urn:microsoft.com/office/officeart/2005/8/layout/StepDownProcess"/>
    <dgm:cxn modelId="{E8925E5E-4314-4F74-9706-6E297C5916B7}" type="presOf" srcId="{3AF27EAB-68D4-416D-836C-52532B76CC5C}" destId="{6D91C11A-EB78-4472-890B-BD50DE102D87}" srcOrd="0" destOrd="0" presId="urn:microsoft.com/office/officeart/2005/8/layout/StepDownProcess"/>
    <dgm:cxn modelId="{C3CC83BB-3877-4D9C-9594-3F11DA9C6943}" type="presOf" srcId="{74D1D5AD-DA32-4134-BD93-4FEF91DDB02E}" destId="{87BF049B-7764-4DF4-90CE-7C315BF4DA45}" srcOrd="0" destOrd="0" presId="urn:microsoft.com/office/officeart/2005/8/layout/StepDownProcess"/>
    <dgm:cxn modelId="{2E8257AE-5EBE-48EA-AD27-CF6240AA4AB5}" type="presParOf" srcId="{42009346-AD48-4BAE-B3B4-FCF8A7FE9F9C}" destId="{DB85FAFC-B54C-4168-A75A-D4C35BE5CCCE}" srcOrd="0" destOrd="0" presId="urn:microsoft.com/office/officeart/2005/8/layout/StepDownProcess"/>
    <dgm:cxn modelId="{53AEE259-758D-4CA4-8F38-A57882F75EB5}" type="presParOf" srcId="{DB85FAFC-B54C-4168-A75A-D4C35BE5CCCE}" destId="{88B579A9-335C-41E4-9714-CA911B01346E}" srcOrd="0" destOrd="0" presId="urn:microsoft.com/office/officeart/2005/8/layout/StepDownProcess"/>
    <dgm:cxn modelId="{C0C294EC-FECD-436D-9643-DB617FEDD559}" type="presParOf" srcId="{DB85FAFC-B54C-4168-A75A-D4C35BE5CCCE}" destId="{D76E8FB5-576F-4B34-A514-5C583D8632E6}" srcOrd="1" destOrd="0" presId="urn:microsoft.com/office/officeart/2005/8/layout/StepDownProcess"/>
    <dgm:cxn modelId="{A4EABF4F-5CF0-4A96-AB84-FB7FD01E1446}" type="presParOf" srcId="{DB85FAFC-B54C-4168-A75A-D4C35BE5CCCE}" destId="{87BF049B-7764-4DF4-90CE-7C315BF4DA45}" srcOrd="2" destOrd="0" presId="urn:microsoft.com/office/officeart/2005/8/layout/StepDownProcess"/>
    <dgm:cxn modelId="{1A90B0D5-A583-4D82-8BD7-AC0B21C05A7C}" type="presParOf" srcId="{42009346-AD48-4BAE-B3B4-FCF8A7FE9F9C}" destId="{7958DBD9-6065-40FB-938E-DC355AE5C040}" srcOrd="1" destOrd="0" presId="urn:microsoft.com/office/officeart/2005/8/layout/StepDownProcess"/>
    <dgm:cxn modelId="{87F790DC-C921-473E-B79E-89633E4DC6FB}" type="presParOf" srcId="{42009346-AD48-4BAE-B3B4-FCF8A7FE9F9C}" destId="{A4ABBCC2-54BD-48CB-8031-7B56596080DF}" srcOrd="2" destOrd="0" presId="urn:microsoft.com/office/officeart/2005/8/layout/StepDownProcess"/>
    <dgm:cxn modelId="{AB829701-3C81-4F95-AE36-6EBE993CB141}" type="presParOf" srcId="{A4ABBCC2-54BD-48CB-8031-7B56596080DF}" destId="{58E3C85A-D01E-4976-B2FA-1828F32B6006}" srcOrd="0" destOrd="0" presId="urn:microsoft.com/office/officeart/2005/8/layout/StepDownProcess"/>
    <dgm:cxn modelId="{20E97C83-D5A8-42D2-AA87-EA8F7C8BBAD8}" type="presParOf" srcId="{A4ABBCC2-54BD-48CB-8031-7B56596080DF}" destId="{50F2F66D-205F-45F4-B5F7-C4BD83534A0D}" srcOrd="1" destOrd="0" presId="urn:microsoft.com/office/officeart/2005/8/layout/StepDownProcess"/>
    <dgm:cxn modelId="{7601BE19-CB8E-455B-9440-0AEC51F8A937}" type="presParOf" srcId="{A4ABBCC2-54BD-48CB-8031-7B56596080DF}" destId="{82432AF5-CD09-42B3-BE46-79923B235A34}" srcOrd="2" destOrd="0" presId="urn:microsoft.com/office/officeart/2005/8/layout/StepDownProcess"/>
    <dgm:cxn modelId="{E5DD20F9-578C-45B7-BB39-C3D1FAF5AD90}" type="presParOf" srcId="{42009346-AD48-4BAE-B3B4-FCF8A7FE9F9C}" destId="{CAD266D1-DCD5-47C8-A13C-444CDA09F9A6}" srcOrd="3" destOrd="0" presId="urn:microsoft.com/office/officeart/2005/8/layout/StepDownProcess"/>
    <dgm:cxn modelId="{F3E7DA5F-04DF-4F08-89CC-29717D739600}" type="presParOf" srcId="{42009346-AD48-4BAE-B3B4-FCF8A7FE9F9C}" destId="{05EE5761-7E3B-4703-B0EA-66F896838D59}" srcOrd="4" destOrd="0" presId="urn:microsoft.com/office/officeart/2005/8/layout/StepDownProcess"/>
    <dgm:cxn modelId="{87C5ACF8-2D97-4586-9D2B-B0E7D48B502C}" type="presParOf" srcId="{05EE5761-7E3B-4703-B0EA-66F896838D59}" destId="{6D91C11A-EB78-4472-890B-BD50DE102D87}" srcOrd="0" destOrd="0" presId="urn:microsoft.com/office/officeart/2005/8/layout/StepDownProcess"/>
    <dgm:cxn modelId="{4AC3D350-7BDA-4448-8122-82D9455551AD}" type="presParOf" srcId="{05EE5761-7E3B-4703-B0EA-66F896838D59}" destId="{112D2FA2-81D8-476E-A68D-6D5A355D11B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CCFB6201-FCEF-4C2E-A435-0B6353170C7E}">
      <dgm:prSet phldrT="[Text]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PVSAT</a:t>
          </a:r>
          <a:r>
            <a:rPr lang="en-US" dirty="0" smtClean="0"/>
            <a:t> </a:t>
          </a:r>
          <a:endParaRPr lang="en-US" dirty="0"/>
        </a:p>
      </dgm:t>
    </dgm:pt>
    <dgm:pt modelId="{7DD1FD1D-2BAC-4652-A8D8-42F0FB0E9581}" type="parTrans" cxnId="{3E3E601D-87CD-4462-9E60-0B1F14110C41}">
      <dgm:prSet/>
      <dgm:spPr/>
      <dgm:t>
        <a:bodyPr/>
        <a:lstStyle/>
        <a:p>
          <a:endParaRPr lang="en-US"/>
        </a:p>
      </dgm:t>
    </dgm:pt>
    <dgm:pt modelId="{36F7D3B1-7AF8-4A0B-9053-FACEAD53C7F4}" type="sibTrans" cxnId="{3E3E601D-87CD-4462-9E60-0B1F14110C41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  <dgm:pt modelId="{7149A810-8E85-4018-AEDF-77563C1CC5B0}" type="pres">
      <dgm:prSet presAssocID="{3FE9469D-B032-47B5-A884-15877BD27FE6}" presName="entireBox" presStyleLbl="node1" presStyleIdx="0" presStyleCnt="1" custLinFactNeighborX="-17593" custLinFactNeighborY="46667"/>
      <dgm:spPr/>
      <dgm:t>
        <a:bodyPr/>
        <a:lstStyle/>
        <a:p>
          <a:endParaRPr lang="en-US"/>
        </a:p>
      </dgm:t>
    </dgm:pt>
    <dgm:pt modelId="{4E345318-6125-4073-A880-993B96F87C27}" type="pres">
      <dgm:prSet presAssocID="{3FE9469D-B032-47B5-A884-15877BD27FE6}" presName="descendantBox" presStyleCnt="0"/>
      <dgm:spPr/>
    </dgm:pt>
    <dgm:pt modelId="{80A19E34-09AA-411A-AF4C-3BDEA2FAF05C}" type="pres">
      <dgm:prSet presAssocID="{CCFB6201-FCEF-4C2E-A435-0B6353170C7E}" presName="childTextBox" presStyleLbl="fgAccFollowNode1" presStyleIdx="0" presStyleCnt="1" custScaleX="990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D87981-3EB2-4BA8-BDAC-DDC6694B6075}" type="presOf" srcId="{3FE9469D-B032-47B5-A884-15877BD27FE6}" destId="{8EDDD421-6B51-46BB-B2CB-343292859260}" srcOrd="0" destOrd="0" presId="urn:microsoft.com/office/officeart/2005/8/layout/process4"/>
    <dgm:cxn modelId="{BFCBE16B-7599-4A1D-952A-A64A0303D7F1}" type="presOf" srcId="{73EB5999-AA65-4EF5-91F6-5B6D8E7062B3}" destId="{89C79E84-2F8F-4E44-8657-D41C90A93B88}" srcOrd="0" destOrd="0" presId="urn:microsoft.com/office/officeart/2005/8/layout/process4"/>
    <dgm:cxn modelId="{C444C80B-922A-4555-8B4B-CD622290D1A0}" type="presOf" srcId="{3FE9469D-B032-47B5-A884-15877BD27FE6}" destId="{7149A810-8E85-4018-AEDF-77563C1CC5B0}" srcOrd="1" destOrd="0" presId="urn:microsoft.com/office/officeart/2005/8/layout/process4"/>
    <dgm:cxn modelId="{3E3E601D-87CD-4462-9E60-0B1F14110C41}" srcId="{3FE9469D-B032-47B5-A884-15877BD27FE6}" destId="{CCFB6201-FCEF-4C2E-A435-0B6353170C7E}" srcOrd="0" destOrd="0" parTransId="{7DD1FD1D-2BAC-4652-A8D8-42F0FB0E9581}" sibTransId="{36F7D3B1-7AF8-4A0B-9053-FACEAD53C7F4}"/>
    <dgm:cxn modelId="{085392BA-2CC0-41FD-96E7-29C2BDC49800}" type="presOf" srcId="{CCFB6201-FCEF-4C2E-A435-0B6353170C7E}" destId="{80A19E34-09AA-411A-AF4C-3BDEA2FAF05C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543DF463-AD1F-415A-B658-34495FFB5A10}" type="presParOf" srcId="{89C79E84-2F8F-4E44-8657-D41C90A93B88}" destId="{867F1E96-3B72-417F-B906-23EB164BC57B}" srcOrd="0" destOrd="0" presId="urn:microsoft.com/office/officeart/2005/8/layout/process4"/>
    <dgm:cxn modelId="{888E85E7-4F79-4EE5-80A7-E485FADEDF4E}" type="presParOf" srcId="{867F1E96-3B72-417F-B906-23EB164BC57B}" destId="{8EDDD421-6B51-46BB-B2CB-343292859260}" srcOrd="0" destOrd="0" presId="urn:microsoft.com/office/officeart/2005/8/layout/process4"/>
    <dgm:cxn modelId="{292139CD-CC03-4C7C-ABF6-671657BC0A5B}" type="presParOf" srcId="{867F1E96-3B72-417F-B906-23EB164BC57B}" destId="{7149A810-8E85-4018-AEDF-77563C1CC5B0}" srcOrd="1" destOrd="0" presId="urn:microsoft.com/office/officeart/2005/8/layout/process4"/>
    <dgm:cxn modelId="{B9506FAF-A0D9-4867-AAFA-AC3CA3CE791C}" type="presParOf" srcId="{867F1E96-3B72-417F-B906-23EB164BC57B}" destId="{4E345318-6125-4073-A880-993B96F87C27}" srcOrd="2" destOrd="0" presId="urn:microsoft.com/office/officeart/2005/8/layout/process4"/>
    <dgm:cxn modelId="{1C9D1159-23D8-4E9F-8AE2-45563FF3EFA9}" type="presParOf" srcId="{4E345318-6125-4073-A880-993B96F87C27}" destId="{80A19E34-09AA-411A-AF4C-3BDEA2FAF0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CCFB6201-FCEF-4C2E-A435-0B6353170C7E}">
      <dgm:prSet phldrT="[Text]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PVSAT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1FD1D-2BAC-4652-A8D8-42F0FB0E9581}" type="parTrans" cxnId="{3E3E601D-87CD-4462-9E60-0B1F14110C41}">
      <dgm:prSet/>
      <dgm:spPr/>
      <dgm:t>
        <a:bodyPr/>
        <a:lstStyle/>
        <a:p>
          <a:endParaRPr lang="en-US"/>
        </a:p>
      </dgm:t>
    </dgm:pt>
    <dgm:pt modelId="{36F7D3B1-7AF8-4A0B-9053-FACEAD53C7F4}" type="sibTrans" cxnId="{3E3E601D-87CD-4462-9E60-0B1F14110C41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  <dgm:pt modelId="{7149A810-8E85-4018-AEDF-77563C1CC5B0}" type="pres">
      <dgm:prSet presAssocID="{3FE9469D-B032-47B5-A884-15877BD27FE6}" presName="entireBox" presStyleLbl="node1" presStyleIdx="0" presStyleCnt="1" custLinFactNeighborX="-17593" custLinFactNeighborY="46667"/>
      <dgm:spPr/>
      <dgm:t>
        <a:bodyPr/>
        <a:lstStyle/>
        <a:p>
          <a:endParaRPr lang="en-US"/>
        </a:p>
      </dgm:t>
    </dgm:pt>
    <dgm:pt modelId="{4E345318-6125-4073-A880-993B96F87C27}" type="pres">
      <dgm:prSet presAssocID="{3FE9469D-B032-47B5-A884-15877BD27FE6}" presName="descendantBox" presStyleCnt="0"/>
      <dgm:spPr/>
    </dgm:pt>
    <dgm:pt modelId="{80A19E34-09AA-411A-AF4C-3BDEA2FAF05C}" type="pres">
      <dgm:prSet presAssocID="{CCFB6201-FCEF-4C2E-A435-0B6353170C7E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309712-CECB-4330-8A9C-0DD0E5B5F23F}" type="presOf" srcId="{73EB5999-AA65-4EF5-91F6-5B6D8E7062B3}" destId="{89C79E84-2F8F-4E44-8657-D41C90A93B88}" srcOrd="0" destOrd="0" presId="urn:microsoft.com/office/officeart/2005/8/layout/process4"/>
    <dgm:cxn modelId="{6DFAF92C-1890-46D5-8D12-CC9C4B003F38}" type="presOf" srcId="{CCFB6201-FCEF-4C2E-A435-0B6353170C7E}" destId="{80A19E34-09AA-411A-AF4C-3BDEA2FAF05C}" srcOrd="0" destOrd="0" presId="urn:microsoft.com/office/officeart/2005/8/layout/process4"/>
    <dgm:cxn modelId="{D7736DFF-83C5-4095-A279-AE710B9FC623}" type="presOf" srcId="{3FE9469D-B032-47B5-A884-15877BD27FE6}" destId="{7149A810-8E85-4018-AEDF-77563C1CC5B0}" srcOrd="1" destOrd="0" presId="urn:microsoft.com/office/officeart/2005/8/layout/process4"/>
    <dgm:cxn modelId="{3E3E601D-87CD-4462-9E60-0B1F14110C41}" srcId="{3FE9469D-B032-47B5-A884-15877BD27FE6}" destId="{CCFB6201-FCEF-4C2E-A435-0B6353170C7E}" srcOrd="0" destOrd="0" parTransId="{7DD1FD1D-2BAC-4652-A8D8-42F0FB0E9581}" sibTransId="{36F7D3B1-7AF8-4A0B-9053-FACEAD53C7F4}"/>
    <dgm:cxn modelId="{F29CD55D-10FB-4A3B-8753-F386DB75FA72}" type="presOf" srcId="{3FE9469D-B032-47B5-A884-15877BD27FE6}" destId="{8EDDD421-6B51-46BB-B2CB-343292859260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9606D4D1-EF07-4C79-8B3B-73C800923B57}" type="presParOf" srcId="{89C79E84-2F8F-4E44-8657-D41C90A93B88}" destId="{867F1E96-3B72-417F-B906-23EB164BC57B}" srcOrd="0" destOrd="0" presId="urn:microsoft.com/office/officeart/2005/8/layout/process4"/>
    <dgm:cxn modelId="{F06AC4D0-FC0F-4EC1-A94A-A5EA2FE5E2E8}" type="presParOf" srcId="{867F1E96-3B72-417F-B906-23EB164BC57B}" destId="{8EDDD421-6B51-46BB-B2CB-343292859260}" srcOrd="0" destOrd="0" presId="urn:microsoft.com/office/officeart/2005/8/layout/process4"/>
    <dgm:cxn modelId="{09ECAB0A-DAA8-405F-9724-CD2F4470BF71}" type="presParOf" srcId="{867F1E96-3B72-417F-B906-23EB164BC57B}" destId="{7149A810-8E85-4018-AEDF-77563C1CC5B0}" srcOrd="1" destOrd="0" presId="urn:microsoft.com/office/officeart/2005/8/layout/process4"/>
    <dgm:cxn modelId="{C3A93816-2220-4311-AAAA-88FA6703C659}" type="presParOf" srcId="{867F1E96-3B72-417F-B906-23EB164BC57B}" destId="{4E345318-6125-4073-A880-993B96F87C27}" srcOrd="2" destOrd="0" presId="urn:microsoft.com/office/officeart/2005/8/layout/process4"/>
    <dgm:cxn modelId="{5C951519-188D-4A80-B5CA-05127FEF06EE}" type="presParOf" srcId="{4E345318-6125-4073-A880-993B96F87C27}" destId="{80A19E34-09AA-411A-AF4C-3BDEA2FAF0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EB5999-AA65-4EF5-91F6-5B6D8E7062B3}" type="doc">
      <dgm:prSet loTypeId="urn:microsoft.com/office/officeart/2005/8/layout/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FE9469D-B032-47B5-A884-15877BD27FE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7D5E3-F1A5-4204-95E3-EA1AAEBEE273}" type="parTrans" cxnId="{BDF57DC7-0E11-4805-8412-0564A2A33DC7}">
      <dgm:prSet/>
      <dgm:spPr/>
      <dgm:t>
        <a:bodyPr/>
        <a:lstStyle/>
        <a:p>
          <a:endParaRPr lang="en-US"/>
        </a:p>
      </dgm:t>
    </dgm:pt>
    <dgm:pt modelId="{69F90CCF-5582-4F41-BBAA-06CFAB8D49C1}" type="sibTrans" cxnId="{BDF57DC7-0E11-4805-8412-0564A2A33DC7}">
      <dgm:prSet/>
      <dgm:spPr/>
      <dgm:t>
        <a:bodyPr/>
        <a:lstStyle/>
        <a:p>
          <a:endParaRPr lang="en-US"/>
        </a:p>
      </dgm:t>
    </dgm:pt>
    <dgm:pt modelId="{CCFB6201-FCEF-4C2E-A435-0B6353170C7E}">
      <dgm:prSet phldrT="[Text]"/>
      <dgm:spPr>
        <a:solidFill>
          <a:srgbClr val="FBFECE">
            <a:alpha val="89804"/>
          </a:srgb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Breath-Holding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D1FD1D-2BAC-4652-A8D8-42F0FB0E9581}" type="parTrans" cxnId="{3E3E601D-87CD-4462-9E60-0B1F14110C41}">
      <dgm:prSet/>
      <dgm:spPr/>
      <dgm:t>
        <a:bodyPr/>
        <a:lstStyle/>
        <a:p>
          <a:endParaRPr lang="en-US"/>
        </a:p>
      </dgm:t>
    </dgm:pt>
    <dgm:pt modelId="{36F7D3B1-7AF8-4A0B-9053-FACEAD53C7F4}" type="sibTrans" cxnId="{3E3E601D-87CD-4462-9E60-0B1F14110C41}">
      <dgm:prSet/>
      <dgm:spPr/>
      <dgm:t>
        <a:bodyPr/>
        <a:lstStyle/>
        <a:p>
          <a:endParaRPr lang="en-US"/>
        </a:p>
      </dgm:t>
    </dgm:pt>
    <dgm:pt modelId="{89C79E84-2F8F-4E44-8657-D41C90A93B88}" type="pres">
      <dgm:prSet presAssocID="{73EB5999-AA65-4EF5-91F6-5B6D8E706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7F1E96-3B72-417F-B906-23EB164BC57B}" type="pres">
      <dgm:prSet presAssocID="{3FE9469D-B032-47B5-A884-15877BD27FE6}" presName="boxAndChildren" presStyleCnt="0"/>
      <dgm:spPr/>
    </dgm:pt>
    <dgm:pt modelId="{8EDDD421-6B51-46BB-B2CB-343292859260}" type="pres">
      <dgm:prSet presAssocID="{3FE9469D-B032-47B5-A884-15877BD27FE6}" presName="parentTextBox" presStyleLbl="node1" presStyleIdx="0" presStyleCnt="1"/>
      <dgm:spPr/>
      <dgm:t>
        <a:bodyPr/>
        <a:lstStyle/>
        <a:p>
          <a:endParaRPr lang="en-US"/>
        </a:p>
      </dgm:t>
    </dgm:pt>
    <dgm:pt modelId="{7149A810-8E85-4018-AEDF-77563C1CC5B0}" type="pres">
      <dgm:prSet presAssocID="{3FE9469D-B032-47B5-A884-15877BD27FE6}" presName="entireBox" presStyleLbl="node1" presStyleIdx="0" presStyleCnt="1" custLinFactNeighborX="-17593" custLinFactNeighborY="46667"/>
      <dgm:spPr/>
      <dgm:t>
        <a:bodyPr/>
        <a:lstStyle/>
        <a:p>
          <a:endParaRPr lang="en-US"/>
        </a:p>
      </dgm:t>
    </dgm:pt>
    <dgm:pt modelId="{4E345318-6125-4073-A880-993B96F87C27}" type="pres">
      <dgm:prSet presAssocID="{3FE9469D-B032-47B5-A884-15877BD27FE6}" presName="descendantBox" presStyleCnt="0"/>
      <dgm:spPr/>
    </dgm:pt>
    <dgm:pt modelId="{80A19E34-09AA-411A-AF4C-3BDEA2FAF05C}" type="pres">
      <dgm:prSet presAssocID="{CCFB6201-FCEF-4C2E-A435-0B6353170C7E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B703E2-4632-4140-B965-1CFD98E8FA6F}" type="presOf" srcId="{73EB5999-AA65-4EF5-91F6-5B6D8E7062B3}" destId="{89C79E84-2F8F-4E44-8657-D41C90A93B88}" srcOrd="0" destOrd="0" presId="urn:microsoft.com/office/officeart/2005/8/layout/process4"/>
    <dgm:cxn modelId="{3F25187F-AC8C-48A1-A377-919D08D2CC6F}" type="presOf" srcId="{3FE9469D-B032-47B5-A884-15877BD27FE6}" destId="{7149A810-8E85-4018-AEDF-77563C1CC5B0}" srcOrd="1" destOrd="0" presId="urn:microsoft.com/office/officeart/2005/8/layout/process4"/>
    <dgm:cxn modelId="{3E3E601D-87CD-4462-9E60-0B1F14110C41}" srcId="{3FE9469D-B032-47B5-A884-15877BD27FE6}" destId="{CCFB6201-FCEF-4C2E-A435-0B6353170C7E}" srcOrd="0" destOrd="0" parTransId="{7DD1FD1D-2BAC-4652-A8D8-42F0FB0E9581}" sibTransId="{36F7D3B1-7AF8-4A0B-9053-FACEAD53C7F4}"/>
    <dgm:cxn modelId="{53D8265E-BD12-42E0-913B-2A4ED17A5A7C}" type="presOf" srcId="{CCFB6201-FCEF-4C2E-A435-0B6353170C7E}" destId="{80A19E34-09AA-411A-AF4C-3BDEA2FAF05C}" srcOrd="0" destOrd="0" presId="urn:microsoft.com/office/officeart/2005/8/layout/process4"/>
    <dgm:cxn modelId="{C76AE0D9-AF26-4E00-9C83-9F8582834275}" type="presOf" srcId="{3FE9469D-B032-47B5-A884-15877BD27FE6}" destId="{8EDDD421-6B51-46BB-B2CB-343292859260}" srcOrd="0" destOrd="0" presId="urn:microsoft.com/office/officeart/2005/8/layout/process4"/>
    <dgm:cxn modelId="{BDF57DC7-0E11-4805-8412-0564A2A33DC7}" srcId="{73EB5999-AA65-4EF5-91F6-5B6D8E7062B3}" destId="{3FE9469D-B032-47B5-A884-15877BD27FE6}" srcOrd="0" destOrd="0" parTransId="{6137D5E3-F1A5-4204-95E3-EA1AAEBEE273}" sibTransId="{69F90CCF-5582-4F41-BBAA-06CFAB8D49C1}"/>
    <dgm:cxn modelId="{210A59E4-1BEC-49EF-BBD5-9CF606DC05CB}" type="presParOf" srcId="{89C79E84-2F8F-4E44-8657-D41C90A93B88}" destId="{867F1E96-3B72-417F-B906-23EB164BC57B}" srcOrd="0" destOrd="0" presId="urn:microsoft.com/office/officeart/2005/8/layout/process4"/>
    <dgm:cxn modelId="{47BC52BF-46F7-45D3-B035-9005AB9B78B1}" type="presParOf" srcId="{867F1E96-3B72-417F-B906-23EB164BC57B}" destId="{8EDDD421-6B51-46BB-B2CB-343292859260}" srcOrd="0" destOrd="0" presId="urn:microsoft.com/office/officeart/2005/8/layout/process4"/>
    <dgm:cxn modelId="{377DB0DB-F248-42B7-A5E5-7231E13DD85F}" type="presParOf" srcId="{867F1E96-3B72-417F-B906-23EB164BC57B}" destId="{7149A810-8E85-4018-AEDF-77563C1CC5B0}" srcOrd="1" destOrd="0" presId="urn:microsoft.com/office/officeart/2005/8/layout/process4"/>
    <dgm:cxn modelId="{446B7C38-33A2-4A4B-908B-EB62851A276E}" type="presParOf" srcId="{867F1E96-3B72-417F-B906-23EB164BC57B}" destId="{4E345318-6125-4073-A880-993B96F87C27}" srcOrd="2" destOrd="0" presId="urn:microsoft.com/office/officeart/2005/8/layout/process4"/>
    <dgm:cxn modelId="{4A6ED029-E9B3-4A41-8926-F496B9603118}" type="presParOf" srcId="{4E345318-6125-4073-A880-993B96F87C27}" destId="{80A19E34-09AA-411A-AF4C-3BDEA2FAF0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087FA-15BB-4208-A575-E120823F8D16}">
      <dsp:nvSpPr>
        <dsp:cNvPr id="0" name=""/>
        <dsp:cNvSpPr/>
      </dsp:nvSpPr>
      <dsp:spPr>
        <a:xfrm>
          <a:off x="0" y="3991190"/>
          <a:ext cx="8001000" cy="654787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Paper-and-Pencil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991190"/>
        <a:ext cx="8001000" cy="353585"/>
      </dsp:txXfrm>
    </dsp:sp>
    <dsp:sp modelId="{89A2BD48-373C-40F3-A3E4-BE79502EC6C8}">
      <dsp:nvSpPr>
        <dsp:cNvPr id="0" name=""/>
        <dsp:cNvSpPr/>
      </dsp:nvSpPr>
      <dsp:spPr>
        <a:xfrm>
          <a:off x="1011" y="4331679"/>
          <a:ext cx="3480903" cy="301202"/>
        </a:xfrm>
        <a:prstGeom prst="rect">
          <a:avLst/>
        </a:prstGeom>
        <a:solidFill>
          <a:srgbClr val="FBFECE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DTS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1" y="4331679"/>
        <a:ext cx="3480903" cy="301202"/>
      </dsp:txXfrm>
    </dsp:sp>
    <dsp:sp modelId="{538C879D-8210-4201-B07E-F97F0465006B}">
      <dsp:nvSpPr>
        <dsp:cNvPr id="0" name=""/>
        <dsp:cNvSpPr/>
      </dsp:nvSpPr>
      <dsp:spPr>
        <a:xfrm>
          <a:off x="3481914" y="4331679"/>
          <a:ext cx="1037170" cy="301202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1914" y="4331679"/>
        <a:ext cx="1037170" cy="301202"/>
      </dsp:txXfrm>
    </dsp:sp>
    <dsp:sp modelId="{3B2F7667-C100-4611-8F89-4F866EA5DE62}">
      <dsp:nvSpPr>
        <dsp:cNvPr id="0" name=""/>
        <dsp:cNvSpPr/>
      </dsp:nvSpPr>
      <dsp:spPr>
        <a:xfrm>
          <a:off x="4519085" y="4331679"/>
          <a:ext cx="3480903" cy="301202"/>
        </a:xfrm>
        <a:prstGeom prst="rect">
          <a:avLst/>
        </a:prstGeom>
        <a:solidFill>
          <a:srgbClr val="FBFECE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AAQ-II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9085" y="4331679"/>
        <a:ext cx="3480903" cy="301202"/>
      </dsp:txXfrm>
    </dsp:sp>
    <dsp:sp modelId="{3541B6EA-2E67-4A85-B1FB-5051997A0B92}">
      <dsp:nvSpPr>
        <dsp:cNvPr id="0" name=""/>
        <dsp:cNvSpPr/>
      </dsp:nvSpPr>
      <dsp:spPr>
        <a:xfrm rot="10800000">
          <a:off x="1447780" y="2993948"/>
          <a:ext cx="5105438" cy="1007063"/>
        </a:xfrm>
        <a:prstGeom prst="upArrowCallou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1447780" y="2993948"/>
        <a:ext cx="5105438" cy="353479"/>
      </dsp:txXfrm>
    </dsp:sp>
    <dsp:sp modelId="{B0B315FE-E8B5-4908-8CE1-A89AE9BD855E}">
      <dsp:nvSpPr>
        <dsp:cNvPr id="0" name=""/>
        <dsp:cNvSpPr/>
      </dsp:nvSpPr>
      <dsp:spPr>
        <a:xfrm>
          <a:off x="1447780" y="3347427"/>
          <a:ext cx="5105438" cy="301112"/>
        </a:xfrm>
        <a:prstGeom prst="rect">
          <a:avLst/>
        </a:prstGeom>
        <a:solidFill>
          <a:srgbClr val="FBFECE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Breath-Holding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7780" y="3347427"/>
        <a:ext cx="5105438" cy="301112"/>
      </dsp:txXfrm>
    </dsp:sp>
    <dsp:sp modelId="{206192F6-926B-4867-A722-7A4A1EE8410C}">
      <dsp:nvSpPr>
        <dsp:cNvPr id="0" name=""/>
        <dsp:cNvSpPr/>
      </dsp:nvSpPr>
      <dsp:spPr>
        <a:xfrm rot="10800000">
          <a:off x="1447820" y="1996706"/>
          <a:ext cx="5105358" cy="1007063"/>
        </a:xfrm>
        <a:prstGeom prst="upArrowCallou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1447820" y="1996706"/>
        <a:ext cx="5105358" cy="353479"/>
      </dsp:txXfrm>
    </dsp:sp>
    <dsp:sp modelId="{A9E79BDF-758A-4CE4-83D7-2AB3B8FFF14C}">
      <dsp:nvSpPr>
        <dsp:cNvPr id="0" name=""/>
        <dsp:cNvSpPr/>
      </dsp:nvSpPr>
      <dsp:spPr>
        <a:xfrm>
          <a:off x="1447780" y="2350185"/>
          <a:ext cx="5105438" cy="301112"/>
        </a:xfrm>
        <a:prstGeom prst="rect">
          <a:avLst/>
        </a:prstGeom>
        <a:solidFill>
          <a:srgbClr val="FBFECE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PVSAT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7780" y="2350185"/>
        <a:ext cx="5105438" cy="301112"/>
      </dsp:txXfrm>
    </dsp:sp>
    <dsp:sp modelId="{41350EC6-46FF-49EC-9959-4EDC98776FB9}">
      <dsp:nvSpPr>
        <dsp:cNvPr id="0" name=""/>
        <dsp:cNvSpPr/>
      </dsp:nvSpPr>
      <dsp:spPr>
        <a:xfrm rot="10800000">
          <a:off x="1447780" y="999463"/>
          <a:ext cx="5105438" cy="1007063"/>
        </a:xfrm>
        <a:prstGeom prst="upArrowCallou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1447780" y="999463"/>
        <a:ext cx="5105438" cy="353479"/>
      </dsp:txXfrm>
    </dsp:sp>
    <dsp:sp modelId="{25514A0A-8DE8-4673-AD69-34B26146C486}">
      <dsp:nvSpPr>
        <dsp:cNvPr id="0" name=""/>
        <dsp:cNvSpPr/>
      </dsp:nvSpPr>
      <dsp:spPr>
        <a:xfrm>
          <a:off x="1447780" y="1352943"/>
          <a:ext cx="5105438" cy="301112"/>
        </a:xfrm>
        <a:prstGeom prst="rect">
          <a:avLst/>
        </a:prstGeom>
        <a:solidFill>
          <a:srgbClr val="FBFECE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Cold Pressor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7780" y="1352943"/>
        <a:ext cx="5105438" cy="301112"/>
      </dsp:txXfrm>
    </dsp:sp>
    <dsp:sp modelId="{B97FCBF2-F14E-4452-9EDB-42BB02610DEE}">
      <dsp:nvSpPr>
        <dsp:cNvPr id="0" name=""/>
        <dsp:cNvSpPr/>
      </dsp:nvSpPr>
      <dsp:spPr>
        <a:xfrm rot="10800000">
          <a:off x="0" y="2221"/>
          <a:ext cx="8001000" cy="1007063"/>
        </a:xfrm>
        <a:prstGeom prst="upArrowCallou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Paper-and-Pencil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2221"/>
        <a:ext cx="8001000" cy="353479"/>
      </dsp:txXfrm>
    </dsp:sp>
    <dsp:sp modelId="{155AAA9D-4E2F-4D5B-9608-9506F9CF1F58}">
      <dsp:nvSpPr>
        <dsp:cNvPr id="0" name=""/>
        <dsp:cNvSpPr/>
      </dsp:nvSpPr>
      <dsp:spPr>
        <a:xfrm>
          <a:off x="1011" y="355701"/>
          <a:ext cx="3480903" cy="301112"/>
        </a:xfrm>
        <a:prstGeom prst="rect">
          <a:avLst/>
        </a:prstGeom>
        <a:solidFill>
          <a:srgbClr val="FBFECE">
            <a:alpha val="90000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AAQ-II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1" y="355701"/>
        <a:ext cx="3480903" cy="301112"/>
      </dsp:txXfrm>
    </dsp:sp>
    <dsp:sp modelId="{AB3C4AEA-D107-45DD-9404-8B5382151CC7}">
      <dsp:nvSpPr>
        <dsp:cNvPr id="0" name=""/>
        <dsp:cNvSpPr/>
      </dsp:nvSpPr>
      <dsp:spPr>
        <a:xfrm>
          <a:off x="3481914" y="355701"/>
          <a:ext cx="1037170" cy="301112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1914" y="355701"/>
        <a:ext cx="1037170" cy="301112"/>
      </dsp:txXfrm>
    </dsp:sp>
    <dsp:sp modelId="{DFB01CDC-3DA1-43D4-9259-980B41054137}">
      <dsp:nvSpPr>
        <dsp:cNvPr id="0" name=""/>
        <dsp:cNvSpPr/>
      </dsp:nvSpPr>
      <dsp:spPr>
        <a:xfrm>
          <a:off x="4519085" y="355701"/>
          <a:ext cx="3480903" cy="301112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DTS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9085" y="355701"/>
        <a:ext cx="3480903" cy="3011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8818F-5707-4B63-9EF5-E0E0B68A78EB}">
      <dsp:nvSpPr>
        <dsp:cNvPr id="0" name=""/>
        <dsp:cNvSpPr/>
      </dsp:nvSpPr>
      <dsp:spPr>
        <a:xfrm rot="5400000">
          <a:off x="981640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8E68D-7823-48BD-8D04-C45B67EF50ED}">
      <dsp:nvSpPr>
        <dsp:cNvPr id="0" name=""/>
        <dsp:cNvSpPr/>
      </dsp:nvSpPr>
      <dsp:spPr>
        <a:xfrm>
          <a:off x="618061" y="23283"/>
          <a:ext cx="1938519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Exhale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8477" y="83699"/>
        <a:ext cx="1817687" cy="1116572"/>
      </dsp:txXfrm>
    </dsp:sp>
    <dsp:sp modelId="{C50E48BD-C979-488B-AABC-176A14603003}">
      <dsp:nvSpPr>
        <dsp:cNvPr id="0" name=""/>
        <dsp:cNvSpPr/>
      </dsp:nvSpPr>
      <dsp:spPr>
        <a:xfrm>
          <a:off x="2471222" y="141298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Start time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1222" y="141298"/>
        <a:ext cx="1285731" cy="1000125"/>
      </dsp:txXfrm>
    </dsp:sp>
    <dsp:sp modelId="{8E533B30-F2E2-436E-93AC-3BB53E1DFF53}">
      <dsp:nvSpPr>
        <dsp:cNvPr id="0" name=""/>
        <dsp:cNvSpPr/>
      </dsp:nvSpPr>
      <dsp:spPr>
        <a:xfrm rot="5400000">
          <a:off x="2488309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C95A9-B590-43F9-9142-58F25A8A428D}">
      <dsp:nvSpPr>
        <dsp:cNvPr id="0" name=""/>
        <dsp:cNvSpPr/>
      </dsp:nvSpPr>
      <dsp:spPr>
        <a:xfrm>
          <a:off x="2124729" y="1413297"/>
          <a:ext cx="1938519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Deep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Breath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5145" y="1473713"/>
        <a:ext cx="1817687" cy="1116572"/>
      </dsp:txXfrm>
    </dsp:sp>
    <dsp:sp modelId="{3494A707-340C-41B8-BECD-9040D489DA38}">
      <dsp:nvSpPr>
        <dsp:cNvPr id="0" name=""/>
        <dsp:cNvSpPr/>
      </dsp:nvSpPr>
      <dsp:spPr>
        <a:xfrm>
          <a:off x="3977890" y="1531312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Hold it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7890" y="1531312"/>
        <a:ext cx="1285731" cy="1000125"/>
      </dsp:txXfrm>
    </dsp:sp>
    <dsp:sp modelId="{A119BBDC-8B10-454F-B516-8E00369CE793}">
      <dsp:nvSpPr>
        <dsp:cNvPr id="0" name=""/>
        <dsp:cNvSpPr/>
      </dsp:nvSpPr>
      <dsp:spPr>
        <a:xfrm>
          <a:off x="3631398" y="2803311"/>
          <a:ext cx="1938519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Exhale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1814" y="2863727"/>
        <a:ext cx="1817687" cy="1116572"/>
      </dsp:txXfrm>
    </dsp:sp>
    <dsp:sp modelId="{A50D8C0A-741F-445D-A38E-3FC993BD7C5C}">
      <dsp:nvSpPr>
        <dsp:cNvPr id="0" name=""/>
        <dsp:cNvSpPr/>
      </dsp:nvSpPr>
      <dsp:spPr>
        <a:xfrm>
          <a:off x="5484559" y="2921326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Stop time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84559" y="2921326"/>
        <a:ext cx="1285731" cy="10001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421-6B51-46BB-B2CB-343292859260}">
      <dsp:nvSpPr>
        <dsp:cNvPr id="0" name=""/>
        <dsp:cNvSpPr/>
      </dsp:nvSpPr>
      <dsp:spPr>
        <a:xfrm>
          <a:off x="0" y="401"/>
          <a:ext cx="8004048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</a:t>
          </a:r>
          <a:endParaRPr lang="en-US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"/>
        <a:ext cx="8004048" cy="82215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421-6B51-46BB-B2CB-343292859260}">
      <dsp:nvSpPr>
        <dsp:cNvPr id="0" name=""/>
        <dsp:cNvSpPr/>
      </dsp:nvSpPr>
      <dsp:spPr>
        <a:xfrm>
          <a:off x="0" y="401"/>
          <a:ext cx="8004048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</a:t>
          </a:r>
          <a:endParaRPr lang="en-US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"/>
        <a:ext cx="8004048" cy="8221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421-6B51-46BB-B2CB-343292859260}">
      <dsp:nvSpPr>
        <dsp:cNvPr id="0" name=""/>
        <dsp:cNvSpPr/>
      </dsp:nvSpPr>
      <dsp:spPr>
        <a:xfrm>
          <a:off x="0" y="401"/>
          <a:ext cx="8004047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Results</a:t>
          </a:r>
          <a:endParaRPr lang="en-US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"/>
        <a:ext cx="8004047" cy="8221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421-6B51-46BB-B2CB-343292859260}">
      <dsp:nvSpPr>
        <dsp:cNvPr id="0" name=""/>
        <dsp:cNvSpPr/>
      </dsp:nvSpPr>
      <dsp:spPr>
        <a:xfrm>
          <a:off x="0" y="401"/>
          <a:ext cx="8004047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Discussion  </a:t>
          </a:r>
          <a:endParaRPr lang="en-US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"/>
        <a:ext cx="8004047" cy="82215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421-6B51-46BB-B2CB-343292859260}">
      <dsp:nvSpPr>
        <dsp:cNvPr id="0" name=""/>
        <dsp:cNvSpPr/>
      </dsp:nvSpPr>
      <dsp:spPr>
        <a:xfrm>
          <a:off x="0" y="401"/>
          <a:ext cx="8004047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Potential Directions? </a:t>
          </a:r>
          <a:endParaRPr lang="en-US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"/>
        <a:ext cx="8004047" cy="82215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421-6B51-46BB-B2CB-343292859260}">
      <dsp:nvSpPr>
        <dsp:cNvPr id="0" name=""/>
        <dsp:cNvSpPr/>
      </dsp:nvSpPr>
      <dsp:spPr>
        <a:xfrm>
          <a:off x="0" y="401"/>
          <a:ext cx="8004047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Acknowledgements  </a:t>
          </a:r>
          <a:endParaRPr lang="en-US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"/>
        <a:ext cx="8004047" cy="82215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DD421-6B51-46BB-B2CB-343292859260}">
      <dsp:nvSpPr>
        <dsp:cNvPr id="0" name=""/>
        <dsp:cNvSpPr/>
      </dsp:nvSpPr>
      <dsp:spPr>
        <a:xfrm>
          <a:off x="0" y="401"/>
          <a:ext cx="8004047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 &amp; A</a:t>
          </a:r>
          <a:endParaRPr lang="en-US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1"/>
        <a:ext cx="8004047" cy="822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9A810-8E85-4018-AEDF-77563C1CC5B0}">
      <dsp:nvSpPr>
        <dsp:cNvPr id="0" name=""/>
        <dsp:cNvSpPr/>
      </dsp:nvSpPr>
      <dsp:spPr>
        <a:xfrm>
          <a:off x="0" y="803"/>
          <a:ext cx="8004048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Paper-and-Pencil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3"/>
        <a:ext cx="8004048" cy="443964"/>
      </dsp:txXfrm>
    </dsp:sp>
    <dsp:sp modelId="{80A19E34-09AA-411A-AF4C-3BDEA2FAF05C}">
      <dsp:nvSpPr>
        <dsp:cNvPr id="0" name=""/>
        <dsp:cNvSpPr/>
      </dsp:nvSpPr>
      <dsp:spPr>
        <a:xfrm>
          <a:off x="3199" y="427923"/>
          <a:ext cx="3474413" cy="378191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AAQ-II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9" y="427923"/>
        <a:ext cx="3474413" cy="378191"/>
      </dsp:txXfrm>
    </dsp:sp>
    <dsp:sp modelId="{45895D88-6742-48F8-AAE6-9B989FFF8939}">
      <dsp:nvSpPr>
        <dsp:cNvPr id="0" name=""/>
        <dsp:cNvSpPr/>
      </dsp:nvSpPr>
      <dsp:spPr>
        <a:xfrm>
          <a:off x="3477613" y="427923"/>
          <a:ext cx="1048821" cy="378191"/>
        </a:xfrm>
        <a:prstGeom prst="rect">
          <a:avLst/>
        </a:prstGeom>
        <a:solidFill>
          <a:schemeClr val="accent1">
            <a:lumMod val="40000"/>
            <a:lumOff val="60000"/>
            <a:alpha val="89804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7613" y="427923"/>
        <a:ext cx="1048821" cy="378191"/>
      </dsp:txXfrm>
    </dsp:sp>
    <dsp:sp modelId="{DFF12B77-8760-424F-9D4C-2A11E3BA1B39}">
      <dsp:nvSpPr>
        <dsp:cNvPr id="0" name=""/>
        <dsp:cNvSpPr/>
      </dsp:nvSpPr>
      <dsp:spPr>
        <a:xfrm>
          <a:off x="4526434" y="427923"/>
          <a:ext cx="3474413" cy="378191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DTS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4526434" y="427923"/>
        <a:ext cx="3474413" cy="3781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9A810-8E85-4018-AEDF-77563C1CC5B0}">
      <dsp:nvSpPr>
        <dsp:cNvPr id="0" name=""/>
        <dsp:cNvSpPr/>
      </dsp:nvSpPr>
      <dsp:spPr>
        <a:xfrm>
          <a:off x="0" y="803"/>
          <a:ext cx="8004048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3"/>
        <a:ext cx="8004048" cy="443964"/>
      </dsp:txXfrm>
    </dsp:sp>
    <dsp:sp modelId="{80A19E34-09AA-411A-AF4C-3BDEA2FAF05C}">
      <dsp:nvSpPr>
        <dsp:cNvPr id="0" name=""/>
        <dsp:cNvSpPr/>
      </dsp:nvSpPr>
      <dsp:spPr>
        <a:xfrm>
          <a:off x="0" y="427923"/>
          <a:ext cx="8004048" cy="378191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Cold Pressor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7923"/>
        <a:ext cx="8004048" cy="3781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579A9-335C-41E4-9714-CA911B01346E}">
      <dsp:nvSpPr>
        <dsp:cNvPr id="0" name=""/>
        <dsp:cNvSpPr/>
      </dsp:nvSpPr>
      <dsp:spPr>
        <a:xfrm rot="5400000">
          <a:off x="798933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E8FB5-576F-4B34-A514-5C583D8632E6}">
      <dsp:nvSpPr>
        <dsp:cNvPr id="0" name=""/>
        <dsp:cNvSpPr/>
      </dsp:nvSpPr>
      <dsp:spPr>
        <a:xfrm>
          <a:off x="435796" y="23283"/>
          <a:ext cx="1937635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Threshold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212" y="83699"/>
        <a:ext cx="1816803" cy="1116572"/>
      </dsp:txXfrm>
    </dsp:sp>
    <dsp:sp modelId="{87BF049B-7764-4DF4-90CE-7C315BF4DA45}">
      <dsp:nvSpPr>
        <dsp:cNvPr id="0" name=""/>
        <dsp:cNvSpPr/>
      </dsp:nvSpPr>
      <dsp:spPr>
        <a:xfrm>
          <a:off x="2291511" y="25404"/>
          <a:ext cx="138126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Painful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1511" y="25404"/>
        <a:ext cx="1381261" cy="1000125"/>
      </dsp:txXfrm>
    </dsp:sp>
    <dsp:sp modelId="{58E3C85A-D01E-4976-B2FA-1828F32B6006}">
      <dsp:nvSpPr>
        <dsp:cNvPr id="0" name=""/>
        <dsp:cNvSpPr/>
      </dsp:nvSpPr>
      <dsp:spPr>
        <a:xfrm rot="5400000">
          <a:off x="2328759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2F66D-205F-45F4-B5F7-C4BD83534A0D}">
      <dsp:nvSpPr>
        <dsp:cNvPr id="0" name=""/>
        <dsp:cNvSpPr/>
      </dsp:nvSpPr>
      <dsp:spPr>
        <a:xfrm>
          <a:off x="1965179" y="1413297"/>
          <a:ext cx="1938519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Tolerance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5595" y="1473713"/>
        <a:ext cx="1817687" cy="1116572"/>
      </dsp:txXfrm>
    </dsp:sp>
    <dsp:sp modelId="{82432AF5-CD09-42B3-BE46-79923B235A34}">
      <dsp:nvSpPr>
        <dsp:cNvPr id="0" name=""/>
        <dsp:cNvSpPr/>
      </dsp:nvSpPr>
      <dsp:spPr>
        <a:xfrm>
          <a:off x="3848105" y="1549404"/>
          <a:ext cx="1584998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Remove hand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8105" y="1549404"/>
        <a:ext cx="1584998" cy="1000125"/>
      </dsp:txXfrm>
    </dsp:sp>
    <dsp:sp modelId="{6D91C11A-EB78-4472-890B-BD50DE102D87}">
      <dsp:nvSpPr>
        <dsp:cNvPr id="0" name=""/>
        <dsp:cNvSpPr/>
      </dsp:nvSpPr>
      <dsp:spPr>
        <a:xfrm>
          <a:off x="3494563" y="2803311"/>
          <a:ext cx="1938342" cy="1237404"/>
        </a:xfrm>
        <a:prstGeom prst="roundRect">
          <a:avLst>
            <a:gd name="adj" fmla="val 16670"/>
          </a:avLst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Endurance</a:t>
          </a:r>
          <a:endParaRPr lang="en-US" sz="2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4979" y="2863727"/>
        <a:ext cx="1817510" cy="1116572"/>
      </dsp:txXfrm>
    </dsp:sp>
    <dsp:sp modelId="{112D2FA2-81D8-476E-A68D-6D5A355D11B4}">
      <dsp:nvSpPr>
        <dsp:cNvPr id="0" name=""/>
        <dsp:cNvSpPr/>
      </dsp:nvSpPr>
      <dsp:spPr>
        <a:xfrm>
          <a:off x="5356925" y="3063873"/>
          <a:ext cx="1930204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Tolerance minus Threshold</a:t>
          </a:r>
          <a:endParaRPr lang="en-US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6925" y="3063873"/>
        <a:ext cx="1930204" cy="10001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9A810-8E85-4018-AEDF-77563C1CC5B0}">
      <dsp:nvSpPr>
        <dsp:cNvPr id="0" name=""/>
        <dsp:cNvSpPr/>
      </dsp:nvSpPr>
      <dsp:spPr>
        <a:xfrm>
          <a:off x="0" y="803"/>
          <a:ext cx="8004048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3"/>
        <a:ext cx="8004048" cy="443964"/>
      </dsp:txXfrm>
    </dsp:sp>
    <dsp:sp modelId="{80A19E34-09AA-411A-AF4C-3BDEA2FAF05C}">
      <dsp:nvSpPr>
        <dsp:cNvPr id="0" name=""/>
        <dsp:cNvSpPr/>
      </dsp:nvSpPr>
      <dsp:spPr>
        <a:xfrm>
          <a:off x="0" y="427923"/>
          <a:ext cx="8004048" cy="378191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Cold Pressor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7923"/>
        <a:ext cx="8004048" cy="3781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579A9-335C-41E4-9714-CA911B01346E}">
      <dsp:nvSpPr>
        <dsp:cNvPr id="0" name=""/>
        <dsp:cNvSpPr/>
      </dsp:nvSpPr>
      <dsp:spPr>
        <a:xfrm rot="5400000">
          <a:off x="798933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E8FB5-576F-4B34-A514-5C583D8632E6}">
      <dsp:nvSpPr>
        <dsp:cNvPr id="0" name=""/>
        <dsp:cNvSpPr/>
      </dsp:nvSpPr>
      <dsp:spPr>
        <a:xfrm>
          <a:off x="435796" y="23283"/>
          <a:ext cx="1937635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Threshold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212" y="83699"/>
        <a:ext cx="1816803" cy="1116572"/>
      </dsp:txXfrm>
    </dsp:sp>
    <dsp:sp modelId="{87BF049B-7764-4DF4-90CE-7C315BF4DA45}">
      <dsp:nvSpPr>
        <dsp:cNvPr id="0" name=""/>
        <dsp:cNvSpPr/>
      </dsp:nvSpPr>
      <dsp:spPr>
        <a:xfrm>
          <a:off x="2291511" y="25404"/>
          <a:ext cx="138126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Painful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1511" y="25404"/>
        <a:ext cx="1381261" cy="1000125"/>
      </dsp:txXfrm>
    </dsp:sp>
    <dsp:sp modelId="{58E3C85A-D01E-4976-B2FA-1828F32B6006}">
      <dsp:nvSpPr>
        <dsp:cNvPr id="0" name=""/>
        <dsp:cNvSpPr/>
      </dsp:nvSpPr>
      <dsp:spPr>
        <a:xfrm rot="5400000">
          <a:off x="2328759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2F66D-205F-45F4-B5F7-C4BD83534A0D}">
      <dsp:nvSpPr>
        <dsp:cNvPr id="0" name=""/>
        <dsp:cNvSpPr/>
      </dsp:nvSpPr>
      <dsp:spPr>
        <a:xfrm>
          <a:off x="1965179" y="1413297"/>
          <a:ext cx="1938519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Tolerance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5595" y="1473713"/>
        <a:ext cx="1817687" cy="1116572"/>
      </dsp:txXfrm>
    </dsp:sp>
    <dsp:sp modelId="{82432AF5-CD09-42B3-BE46-79923B235A34}">
      <dsp:nvSpPr>
        <dsp:cNvPr id="0" name=""/>
        <dsp:cNvSpPr/>
      </dsp:nvSpPr>
      <dsp:spPr>
        <a:xfrm>
          <a:off x="3848105" y="1549404"/>
          <a:ext cx="1584998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Remove hand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8105" y="1549404"/>
        <a:ext cx="1584998" cy="1000125"/>
      </dsp:txXfrm>
    </dsp:sp>
    <dsp:sp modelId="{6D91C11A-EB78-4472-890B-BD50DE102D87}">
      <dsp:nvSpPr>
        <dsp:cNvPr id="0" name=""/>
        <dsp:cNvSpPr/>
      </dsp:nvSpPr>
      <dsp:spPr>
        <a:xfrm>
          <a:off x="3494563" y="2803311"/>
          <a:ext cx="1938342" cy="1237404"/>
        </a:xfrm>
        <a:prstGeom prst="roundRect">
          <a:avLst>
            <a:gd name="adj" fmla="val 166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Endurance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4979" y="2863727"/>
        <a:ext cx="1817510" cy="1116572"/>
      </dsp:txXfrm>
    </dsp:sp>
    <dsp:sp modelId="{112D2FA2-81D8-476E-A68D-6D5A355D11B4}">
      <dsp:nvSpPr>
        <dsp:cNvPr id="0" name=""/>
        <dsp:cNvSpPr/>
      </dsp:nvSpPr>
      <dsp:spPr>
        <a:xfrm>
          <a:off x="5356925" y="3063873"/>
          <a:ext cx="1930204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Tolerance minus Threshold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6925" y="3063873"/>
        <a:ext cx="1930204" cy="10001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9A810-8E85-4018-AEDF-77563C1CC5B0}">
      <dsp:nvSpPr>
        <dsp:cNvPr id="0" name=""/>
        <dsp:cNvSpPr/>
      </dsp:nvSpPr>
      <dsp:spPr>
        <a:xfrm>
          <a:off x="0" y="803"/>
          <a:ext cx="8001000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3"/>
        <a:ext cx="8001000" cy="443964"/>
      </dsp:txXfrm>
    </dsp:sp>
    <dsp:sp modelId="{80A19E34-09AA-411A-AF4C-3BDEA2FAF05C}">
      <dsp:nvSpPr>
        <dsp:cNvPr id="0" name=""/>
        <dsp:cNvSpPr/>
      </dsp:nvSpPr>
      <dsp:spPr>
        <a:xfrm>
          <a:off x="39244" y="427923"/>
          <a:ext cx="7922510" cy="378191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PVSAT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39244" y="427923"/>
        <a:ext cx="7922510" cy="3781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9A810-8E85-4018-AEDF-77563C1CC5B0}">
      <dsp:nvSpPr>
        <dsp:cNvPr id="0" name=""/>
        <dsp:cNvSpPr/>
      </dsp:nvSpPr>
      <dsp:spPr>
        <a:xfrm>
          <a:off x="0" y="803"/>
          <a:ext cx="8004048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3"/>
        <a:ext cx="8004048" cy="443964"/>
      </dsp:txXfrm>
    </dsp:sp>
    <dsp:sp modelId="{80A19E34-09AA-411A-AF4C-3BDEA2FAF05C}">
      <dsp:nvSpPr>
        <dsp:cNvPr id="0" name=""/>
        <dsp:cNvSpPr/>
      </dsp:nvSpPr>
      <dsp:spPr>
        <a:xfrm>
          <a:off x="0" y="427923"/>
          <a:ext cx="8004048" cy="378191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PVSAT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7923"/>
        <a:ext cx="8004048" cy="3781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9A810-8E85-4018-AEDF-77563C1CC5B0}">
      <dsp:nvSpPr>
        <dsp:cNvPr id="0" name=""/>
        <dsp:cNvSpPr/>
      </dsp:nvSpPr>
      <dsp:spPr>
        <a:xfrm>
          <a:off x="0" y="803"/>
          <a:ext cx="8004048" cy="822156"/>
        </a:xfrm>
        <a:prstGeom prst="rect">
          <a:avLst/>
        </a:prstGeom>
        <a:solidFill>
          <a:srgbClr val="FFFF0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Method: Behavioral Measures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3"/>
        <a:ext cx="8004048" cy="443964"/>
      </dsp:txXfrm>
    </dsp:sp>
    <dsp:sp modelId="{80A19E34-09AA-411A-AF4C-3BDEA2FAF05C}">
      <dsp:nvSpPr>
        <dsp:cNvPr id="0" name=""/>
        <dsp:cNvSpPr/>
      </dsp:nvSpPr>
      <dsp:spPr>
        <a:xfrm>
          <a:off x="0" y="427923"/>
          <a:ext cx="8004048" cy="378191"/>
        </a:xfrm>
        <a:prstGeom prst="rect">
          <a:avLst/>
        </a:prstGeom>
        <a:solidFill>
          <a:srgbClr val="FBFECE">
            <a:alpha val="89804"/>
          </a:srgb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Breath-Holding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7923"/>
        <a:ext cx="8004048" cy="37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C0C19-996F-45E5-99A2-F0D27A42515D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A1969-5AB7-49AA-9AE6-EC72A8FDB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28F60-C063-43EF-B59A-F0AA0CE7E5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19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1969-5AB7-49AA-9AE6-EC72A8FDB9F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5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1969-5AB7-49AA-9AE6-EC72A8FDB9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0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CB97CD-13CD-465A-918B-84B55F30B35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A1969-5AB7-49AA-9AE6-EC72A8FDB9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1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7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0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9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9864-3D5A-426D-A104-DC4586FC3FD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6E57-B783-47C1-BCD5-E74880B733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32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10D4-9DB2-4C5D-935E-C4293CD6E95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7230-6BF5-4321-8D8F-17CCA8BCA0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49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2408-1378-4EB0-891A-B79F2229B5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D98A7-D52D-48D0-9285-4473D0EC235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27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CCFF-CC6A-4E90-A45A-129E6D1515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5AAEC-FD7F-4E6D-9087-F442231B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16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A9F0-9456-493B-9835-2775C56C3FB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34DC-56A9-4527-BF1A-534B6B70C5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13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80C6A-DFE6-41A8-AF76-BB49167E5B5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51CB1-A4AA-4137-B551-D0234090ED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74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4616-93AB-4C99-971A-0E240B7AF96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939C-0493-45F3-9EAB-B56AF721E7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5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9AF03-4A03-45B9-9C80-E7A7F7B5966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E337-90C9-42B8-9496-70FAC3AF62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84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5696-A290-4522-9202-9D528FE28AF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F997-753D-4711-B8CD-FAC356C0153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91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9E3E-C387-41E1-A326-35D9EB92389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9017E-7CFD-496B-A7CD-6D181E1F33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15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98C2-4832-4BC2-AFAE-79E80DD174F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B96C-20CE-45B9-A802-0008AA87821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06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9864-3D5A-426D-A104-DC4586FC3FD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6E57-B783-47C1-BCD5-E74880B733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43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10D4-9DB2-4C5D-935E-C4293CD6E95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7230-6BF5-4321-8D8F-17CCA8BCA0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41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2408-1378-4EB0-891A-B79F2229B5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D98A7-D52D-48D0-9285-4473D0EC235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4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CCFF-CC6A-4E90-A45A-129E6D1515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5AAEC-FD7F-4E6D-9087-F442231B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09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A9F0-9456-493B-9835-2775C56C3FB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34DC-56A9-4527-BF1A-534B6B70C5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22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80C6A-DFE6-41A8-AF76-BB49167E5B5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51CB1-A4AA-4137-B551-D0234090ED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33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4616-93AB-4C99-971A-0E240B7AF96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939C-0493-45F3-9EAB-B56AF721E7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0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831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9AF03-4A03-45B9-9C80-E7A7F7B5966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E337-90C9-42B8-9496-70FAC3AF62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92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5696-A290-4522-9202-9D528FE28AF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F997-753D-4711-B8CD-FAC356C0153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91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9E3E-C387-41E1-A326-35D9EB92389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9017E-7CFD-496B-A7CD-6D181E1F33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274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98C2-4832-4BC2-AFAE-79E80DD174F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B96C-20CE-45B9-A802-0008AA87821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79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9864-3D5A-426D-A104-DC4586FC3FD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6E57-B783-47C1-BCD5-E74880B733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029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10D4-9DB2-4C5D-935E-C4293CD6E95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7230-6BF5-4321-8D8F-17CCA8BCA0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54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2408-1378-4EB0-891A-B79F2229B5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D98A7-D52D-48D0-9285-4473D0EC235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97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CCFF-CC6A-4E90-A45A-129E6D1515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5AAEC-FD7F-4E6D-9087-F442231B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275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A9F0-9456-493B-9835-2775C56C3FB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34DC-56A9-4527-BF1A-534B6B70C5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568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80C6A-DFE6-41A8-AF76-BB49167E5B5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51CB1-A4AA-4137-B551-D0234090ED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4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69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4616-93AB-4C99-971A-0E240B7AF96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939C-0493-45F3-9EAB-B56AF721E7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713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9AF03-4A03-45B9-9C80-E7A7F7B5966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E337-90C9-42B8-9496-70FAC3AF62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393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5696-A290-4522-9202-9D528FE28AF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F997-753D-4711-B8CD-FAC356C0153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956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9E3E-C387-41E1-A326-35D9EB92389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9017E-7CFD-496B-A7CD-6D181E1F33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184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98C2-4832-4BC2-AFAE-79E80DD174F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B96C-20CE-45B9-A802-0008AA87821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901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9864-3D5A-426D-A104-DC4586FC3FD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6E57-B783-47C1-BCD5-E74880B733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031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10D4-9DB2-4C5D-935E-C4293CD6E95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7230-6BF5-4321-8D8F-17CCA8BCA0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6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2408-1378-4EB0-891A-B79F2229B53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D98A7-D52D-48D0-9285-4473D0EC235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239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CCFF-CC6A-4E90-A45A-129E6D15155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5AAEC-FD7F-4E6D-9087-F442231B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610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A9F0-9456-493B-9835-2775C56C3FB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34DC-56A9-4527-BF1A-534B6B70C5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7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366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80C6A-DFE6-41A8-AF76-BB49167E5B5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51CB1-A4AA-4137-B551-D0234090ED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308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4616-93AB-4C99-971A-0E240B7AF96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939C-0493-45F3-9EAB-B56AF721E7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357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9AF03-4A03-45B9-9C80-E7A7F7B5966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E337-90C9-42B8-9496-70FAC3AF62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519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5696-A290-4522-9202-9D528FE28AF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F997-753D-4711-B8CD-FAC356C0153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813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9E3E-C387-41E1-A326-35D9EB92389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9017E-7CFD-496B-A7CD-6D181E1F33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088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98C2-4832-4BC2-AFAE-79E80DD174F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B96C-20CE-45B9-A802-0008AA87821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2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3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2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5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D486-08C8-4791-9D6F-A35B7FCC49A7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4416-2B5D-4795-BCDB-E19578AA69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5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9CFC4-0A6C-417C-B544-88B7E416C868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5E440-CDF5-4BD3-82B7-3B97C0CA196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35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9CFC4-0A6C-417C-B544-88B7E416C868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5E440-CDF5-4BD3-82B7-3B97C0CA196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7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9CFC4-0A6C-417C-B544-88B7E416C868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5E440-CDF5-4BD3-82B7-3B97C0CA196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2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9CFC4-0A6C-417C-B544-88B7E416C868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6/25/2014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5E440-CDF5-4BD3-82B7-3B97C0CA196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5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title" idx="4294967295"/>
          </p:nvPr>
        </p:nvSpPr>
        <p:spPr>
          <a:xfrm>
            <a:off x="2590800" y="1447800"/>
            <a:ext cx="3962400" cy="2133600"/>
          </a:xfrm>
        </p:spPr>
        <p:txBody>
          <a:bodyPr rtlCol="0"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kern="1200" dirty="0" smtClean="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In Search of a Behavioral Measure of Experiential Avoidance</a:t>
            </a:r>
            <a:endParaRPr lang="en-US" sz="2800" kern="1200" dirty="0">
              <a:gradFill>
                <a:gsLst>
                  <a:gs pos="0">
                    <a:schemeClr val="tx1">
                      <a:lumMod val="50000"/>
                    </a:schemeClr>
                  </a:gs>
                  <a:gs pos="61000">
                    <a:schemeClr val="tx1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3113087" y="4038600"/>
            <a:ext cx="29178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Charles A.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D. Zettle, Ph.D.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Suzanne Gird, M.A.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Angie Hardage-Bundy, M.A.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791200"/>
            <a:ext cx="23066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84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5738876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(Brown et al., 2005)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82301018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20439209"/>
              </p:ext>
            </p:extLst>
          </p:nvPr>
        </p:nvGraphicFramePr>
        <p:xfrm>
          <a:off x="877824" y="1655064"/>
          <a:ext cx="73883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447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C8818F-5707-4B63-9EF5-E0E0B68A7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28E68D-7823-48BD-8D04-C45B67EF5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0E48BD-C979-488B-AABC-176A14603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533B30-F2E2-436E-93AC-3BB53E1DF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EC95A9-B590-43F9-9142-58F25A8A4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94A707-340C-41B8-BECD-9040D489D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19BBDC-8B10-454F-B516-8E00369CE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0D8C0A-741F-445D-A38E-3FC993BD7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814268529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485023"/>
              </p:ext>
            </p:extLst>
          </p:nvPr>
        </p:nvGraphicFramePr>
        <p:xfrm>
          <a:off x="609600" y="1763299"/>
          <a:ext cx="7467600" cy="3331401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74136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Cold Pressor (Threshold)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Breath Holding (Average)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AAQ-II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-.224*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.250**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*Correlation is significant at 0.05 level (2-tailed)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**Correlation is significant at 0.01 level (2-tailed)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3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584280729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7218"/>
              </p:ext>
            </p:extLst>
          </p:nvPr>
        </p:nvGraphicFramePr>
        <p:xfrm>
          <a:off x="609600" y="1752597"/>
          <a:ext cx="7467599" cy="3329814"/>
        </p:xfrm>
        <a:graphic>
          <a:graphicData uri="http://schemas.openxmlformats.org/drawingml/2006/table">
            <a:tbl>
              <a:tblPr firstRow="1"/>
              <a:tblGrid>
                <a:gridCol w="2457987"/>
                <a:gridCol w="2457987"/>
                <a:gridCol w="2551625"/>
              </a:tblGrid>
              <a:tr h="74136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1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Cold Pressor (Tolerance)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Cold Pressor (Endurance)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1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Breath Holding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(Average) 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.252**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.261**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**Correlation is significant at 0.01 level (2-tailed)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AAQ-II &amp; DTS</a:t>
            </a:r>
          </a:p>
          <a:p>
            <a:pPr lvl="2" eaLnBrk="1" hangingPunct="1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(118)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.587,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.001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Effects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AAQ-II </a:t>
            </a:r>
          </a:p>
          <a:p>
            <a:pPr lvl="2" eaLnBrk="1" hangingPunct="1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(118) = -.245,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.016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71232802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92755754"/>
              </p:ext>
            </p:extLst>
          </p:nvPr>
        </p:nvGraphicFramePr>
        <p:xfrm>
          <a:off x="5029200" y="1676400"/>
          <a:ext cx="3276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7278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Overarching Questions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these measures correlate to the degree that was anticipated?</a:t>
            </a:r>
          </a:p>
          <a:p>
            <a:pPr lvl="2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not? 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882087859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010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79098223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5922"/>
              </p:ext>
            </p:extLst>
          </p:nvPr>
        </p:nvGraphicFramePr>
        <p:xfrm>
          <a:off x="609600" y="1763299"/>
          <a:ext cx="7467600" cy="3884550"/>
        </p:xfrm>
        <a:graphic>
          <a:graphicData uri="http://schemas.openxmlformats.org/drawingml/2006/table">
            <a:tbl>
              <a:tblPr/>
              <a:tblGrid>
                <a:gridCol w="2438400"/>
                <a:gridCol w="2057400"/>
                <a:gridCol w="1295400"/>
                <a:gridCol w="1676400"/>
              </a:tblGrid>
              <a:tr h="741363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AAQ-II   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Pre-task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Post-task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Breath-holding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Sig. (2-tailed)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.033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.366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BS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" y="304800"/>
            <a:ext cx="8801100" cy="6248400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200786025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638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to the Contextual Behavioral Science Lab for all their help with this presentation! </a:t>
            </a:r>
          </a:p>
        </p:txBody>
      </p:sp>
    </p:spTree>
    <p:extLst>
      <p:ext uri="{BB962C8B-B14F-4D97-AF65-F5344CB8AC3E}">
        <p14:creationId xmlns:p14="http://schemas.microsoft.com/office/powerpoint/2010/main" val="36196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400" dirty="0" smtClean="0"/>
              <a:t>Any Questions?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880373537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8189" y="5747266"/>
            <a:ext cx="816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</a:t>
            </a:r>
            <a:r>
              <a:rPr lang="en-US" b="1" dirty="0" smtClean="0"/>
              <a:t>reference list</a:t>
            </a:r>
            <a:r>
              <a:rPr lang="en-US" dirty="0" smtClean="0"/>
              <a:t>, please contact Charles Hayes at </a:t>
            </a:r>
            <a:r>
              <a:rPr lang="en-US" b="1" dirty="0" smtClean="0"/>
              <a:t>Cahayes@wichita.edu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28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42924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629400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6247" y="175023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0693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56488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05563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37133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10057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536346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302530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80483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60096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00767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6629400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629400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629400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629400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629399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79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32116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6629399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904935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402001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6629399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87081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84072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6629399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6369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9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3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6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9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2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8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1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4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7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3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96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9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62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9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8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61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94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27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600"/>
                            </p:stCondLst>
                            <p:childTnLst>
                              <p:par>
                                <p:cTn id="68" presetID="1" presetClass="entr" presetSubtype="0" fill="hold" grpId="1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93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26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9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92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25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8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91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24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7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23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6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33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36" grpId="0" animBg="1"/>
      <p:bldP spid="36" grpId="1" animBg="1"/>
      <p:bldP spid="38" grpId="0" animBg="1"/>
      <p:bldP spid="41" grpId="0" animBg="1"/>
      <p:bldP spid="47" grpId="0" animBg="1"/>
      <p:bldP spid="49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381000" y="228600"/>
            <a:ext cx="1098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15363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915400" cy="45307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Alternative Measure of Experiential Avoidance(EA)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Paper-and-Pencil Measures assessing</a:t>
            </a:r>
          </a:p>
          <a:p>
            <a:pPr lvl="2" eaLnBrk="1" hangingPunct="1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Acceptance and Action Questionnaire, AAQ-II</a:t>
            </a:r>
          </a:p>
          <a:p>
            <a:pPr lvl="2" eaLnBrk="1" hangingPunct="1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Distress Tolerance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Distress Tolerance Scale, DTS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Candidates for Behavioral Measures of Experiential Avoidance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Cold-pressor</a:t>
            </a:r>
          </a:p>
          <a:p>
            <a:pPr lvl="2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Paced Visual Serial Addition Test, PVSAT</a:t>
            </a:r>
          </a:p>
          <a:p>
            <a:pPr lvl="2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Breath-holding task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0352" y="329184"/>
            <a:ext cx="8001000" cy="822156"/>
            <a:chOff x="0" y="401"/>
            <a:chExt cx="7955280" cy="82215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ectangle 6"/>
            <p:cNvSpPr/>
            <p:nvPr/>
          </p:nvSpPr>
          <p:spPr>
            <a:xfrm>
              <a:off x="0" y="401"/>
              <a:ext cx="7955280" cy="8221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401"/>
              <a:ext cx="7955280" cy="8221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284480" rIns="284480" bIns="28448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Purpose</a:t>
              </a:r>
              <a:endParaRPr lang="en-US" sz="4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71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total, Mean age 22.82(7.95), range 18-59</a:t>
            </a:r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48824"/>
              </p:ext>
            </p:extLst>
          </p:nvPr>
        </p:nvGraphicFramePr>
        <p:xfrm>
          <a:off x="762000" y="2743200"/>
          <a:ext cx="7696200" cy="3048000"/>
        </p:xfrm>
        <a:graphic>
          <a:graphicData uri="http://schemas.openxmlformats.org/drawingml/2006/table">
            <a:tbl>
              <a:tblPr/>
              <a:tblGrid>
                <a:gridCol w="1269263"/>
                <a:gridCol w="1269261"/>
                <a:gridCol w="1267515"/>
                <a:gridCol w="1269261"/>
                <a:gridCol w="1269263"/>
                <a:gridCol w="1351637"/>
              </a:tblGrid>
              <a:tr h="183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African-American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Hispanic or Latino/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Latina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12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anose="02020603050405020304" pitchFamily="18" charset="0"/>
                        </a:rPr>
                        <a:t>59.2%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anose="02020603050405020304" pitchFamily="18" charset="0"/>
                        </a:rPr>
                        <a:t>69.2%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anose="02020603050405020304" pitchFamily="18" charset="0"/>
                        </a:rPr>
                        <a:t>14.2%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anose="02020603050405020304" pitchFamily="18" charset="0"/>
                        </a:rPr>
                        <a:t>10.8%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anose="02020603050405020304" pitchFamily="18" charset="0"/>
                        </a:rPr>
                        <a:t>7.5%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33400" y="329184"/>
            <a:ext cx="8001000" cy="822156"/>
            <a:chOff x="0" y="401"/>
            <a:chExt cx="7955280" cy="82215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ectangle 6"/>
            <p:cNvSpPr/>
            <p:nvPr/>
          </p:nvSpPr>
          <p:spPr>
            <a:xfrm>
              <a:off x="0" y="401"/>
              <a:ext cx="7955280" cy="8221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401"/>
              <a:ext cx="7955280" cy="8221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284480" rIns="284480" bIns="28448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endParaRPr lang="en-US" sz="4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46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8984337"/>
              </p:ext>
            </p:extLst>
          </p:nvPr>
        </p:nvGraphicFramePr>
        <p:xfrm>
          <a:off x="533400" y="13716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33400" y="320844"/>
            <a:ext cx="8001000" cy="822156"/>
            <a:chOff x="0" y="401"/>
            <a:chExt cx="7955280" cy="82215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ectangle 4"/>
            <p:cNvSpPr/>
            <p:nvPr/>
          </p:nvSpPr>
          <p:spPr>
            <a:xfrm>
              <a:off x="0" y="401"/>
              <a:ext cx="7955280" cy="8221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sp3d prstMaterial="plastic">
              <a:bevelT w="127000" h="25400" prst="relaxedInset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0" y="401"/>
              <a:ext cx="7955280" cy="8221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284480" rIns="284480" bIns="28448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endParaRPr lang="en-US" sz="4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227794" y="2743200"/>
            <a:ext cx="1715978" cy="1905000"/>
            <a:chOff x="7227794" y="2743200"/>
            <a:chExt cx="1715978" cy="1905000"/>
          </a:xfrm>
        </p:grpSpPr>
        <p:sp>
          <p:nvSpPr>
            <p:cNvPr id="2" name="Right Brace 1"/>
            <p:cNvSpPr/>
            <p:nvPr/>
          </p:nvSpPr>
          <p:spPr>
            <a:xfrm>
              <a:off x="7227794" y="2743200"/>
              <a:ext cx="495300" cy="1905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48600" y="3372534"/>
              <a:ext cx="10951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Counter-</a:t>
              </a:r>
            </a:p>
            <a:p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balanced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9600" y="2133600"/>
            <a:ext cx="1219200" cy="3124200"/>
            <a:chOff x="609600" y="2133600"/>
            <a:chExt cx="1219200" cy="312420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219200" y="2133600"/>
              <a:ext cx="0" cy="3124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609600" y="3390899"/>
              <a:ext cx="1219200" cy="609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Counter-balanced</a:t>
              </a:r>
              <a:endPara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06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FCBF2-F14E-4452-9EDB-42BB02610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5AAA9D-4E2F-4D5B-9608-9506F9CF1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3C4AEA-D107-45DD-9404-8B5382151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B01CDC-3DA1-43D4-9259-980B41054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350EC6-46FF-49EC-9959-4EDC98776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14A0A-8DE8-4673-AD69-34B26146C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192F6-926B-4867-A722-7A4A1EE84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E79BDF-758A-4CE4-83D7-2AB3B8FFF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41B6EA-2E67-4A85-B1FB-5051997A0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B315FE-E8B5-4908-8CE1-A89AE9BD8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D087FA-15BB-4208-A575-E120823F8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A2BD48-373C-40F3-A3E4-BE79502EC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8C879D-8210-4201-B07E-F97F04650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2F7667-C100-4611-8F89-4F866EA5D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05561389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and Action Questionnaire, AAQ-II</a:t>
            </a:r>
          </a:p>
          <a:p>
            <a:pPr lvl="1" eaLnBrk="1" hangingPunct="1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.89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15-item, self-report</a:t>
            </a:r>
          </a:p>
          <a:p>
            <a:pPr lvl="1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questions</a:t>
            </a:r>
          </a:p>
          <a:p>
            <a:pPr lvl="2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feelings of distress or being upset are not acceptable.</a:t>
            </a:r>
          </a:p>
          <a:p>
            <a:pPr lvl="2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feel distressed or upset, I must do something about it immediately. 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5-point Likert scale</a:t>
            </a:r>
          </a:p>
          <a:p>
            <a:pPr lvl="1" eaLnBrk="1" hangingPunct="1"/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.84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5733288"/>
            <a:ext cx="245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(Simons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2780" y="2025134"/>
            <a:ext cx="191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(Bond et al.,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0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745514" y="573328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(Zettle, et al., 2005)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805173649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65238653"/>
              </p:ext>
            </p:extLst>
          </p:nvPr>
        </p:nvGraphicFramePr>
        <p:xfrm>
          <a:off x="876300" y="1651000"/>
          <a:ext cx="7391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7411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B579A9-335C-41E4-9714-CA911B0134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6E8FB5-576F-4B34-A514-5C583D863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BF049B-7764-4DF4-90CE-7C315BF4D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E3C85A-D01E-4976-B2FA-1828F32B6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F2F66D-205F-45F4-B5F7-C4BD83534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432AF5-CD09-42B3-BE46-79923B235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91C11A-EB78-4472-890B-BD50DE102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D2FA2-81D8-476E-A68D-6D5A355D1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442491262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76300" y="1651000"/>
            <a:ext cx="7391400" cy="4064000"/>
            <a:chOff x="876300" y="1651000"/>
            <a:chExt cx="7391400" cy="4064000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280173665"/>
                </p:ext>
              </p:extLst>
            </p:nvPr>
          </p:nvGraphicFramePr>
          <p:xfrm>
            <a:off x="876300" y="1651000"/>
            <a:ext cx="73914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1773936" y="4928616"/>
              <a:ext cx="1655064" cy="32004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00200" y="2953512"/>
              <a:ext cx="347472" cy="229514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45514" y="5733143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(Zettle, et al., 2005)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3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629399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9399" y="1260764"/>
            <a:ext cx="914400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61983"/>
              </p:ext>
            </p:extLst>
          </p:nvPr>
        </p:nvGraphicFramePr>
        <p:xfrm>
          <a:off x="1496291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41146"/>
              </p:ext>
            </p:extLst>
          </p:nvPr>
        </p:nvGraphicFramePr>
        <p:xfrm>
          <a:off x="1501207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24600" y="5779532"/>
            <a:ext cx="312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al., 2000)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606009277"/>
              </p:ext>
            </p:extLst>
          </p:nvPr>
        </p:nvGraphicFramePr>
        <p:xfrm>
          <a:off x="530352" y="329184"/>
          <a:ext cx="8001000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6247" y="175023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87091" y="243840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7368" y="24384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10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94808"/>
              </p:ext>
            </p:extLst>
          </p:nvPr>
        </p:nvGraphicFramePr>
        <p:xfrm>
          <a:off x="1501207" y="4267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6629399" y="1260764"/>
            <a:ext cx="914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3" grpId="0" animBg="1"/>
      <p:bldP spid="8" grpId="0" animBg="1"/>
      <p:bldP spid="9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089129681"/>
              </p:ext>
            </p:extLst>
          </p:nvPr>
        </p:nvGraphicFramePr>
        <p:xfrm>
          <a:off x="530352" y="329184"/>
          <a:ext cx="8004048" cy="82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1756328" y="2543609"/>
            <a:ext cx="863762" cy="98336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1457273" y="1586110"/>
            <a:ext cx="1594487" cy="1017800"/>
          </a:xfrm>
          <a:custGeom>
            <a:avLst/>
            <a:gdLst>
              <a:gd name="connsiteX0" fmla="*/ 0 w 1594487"/>
              <a:gd name="connsiteY0" fmla="*/ 169667 h 1017800"/>
              <a:gd name="connsiteX1" fmla="*/ 169667 w 1594487"/>
              <a:gd name="connsiteY1" fmla="*/ 0 h 1017800"/>
              <a:gd name="connsiteX2" fmla="*/ 1424820 w 1594487"/>
              <a:gd name="connsiteY2" fmla="*/ 0 h 1017800"/>
              <a:gd name="connsiteX3" fmla="*/ 1594487 w 1594487"/>
              <a:gd name="connsiteY3" fmla="*/ 169667 h 1017800"/>
              <a:gd name="connsiteX4" fmla="*/ 1594487 w 1594487"/>
              <a:gd name="connsiteY4" fmla="*/ 848133 h 1017800"/>
              <a:gd name="connsiteX5" fmla="*/ 1424820 w 1594487"/>
              <a:gd name="connsiteY5" fmla="*/ 1017800 h 1017800"/>
              <a:gd name="connsiteX6" fmla="*/ 169667 w 1594487"/>
              <a:gd name="connsiteY6" fmla="*/ 1017800 h 1017800"/>
              <a:gd name="connsiteX7" fmla="*/ 0 w 1594487"/>
              <a:gd name="connsiteY7" fmla="*/ 848133 h 1017800"/>
              <a:gd name="connsiteX8" fmla="*/ 0 w 1594487"/>
              <a:gd name="connsiteY8" fmla="*/ 169667 h 101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487" h="1017800">
                <a:moveTo>
                  <a:pt x="0" y="169667"/>
                </a:moveTo>
                <a:cubicBezTo>
                  <a:pt x="0" y="75963"/>
                  <a:pt x="75963" y="0"/>
                  <a:pt x="169667" y="0"/>
                </a:cubicBezTo>
                <a:lnTo>
                  <a:pt x="1424820" y="0"/>
                </a:lnTo>
                <a:cubicBezTo>
                  <a:pt x="1518524" y="0"/>
                  <a:pt x="1594487" y="75963"/>
                  <a:pt x="1594487" y="169667"/>
                </a:cubicBezTo>
                <a:lnTo>
                  <a:pt x="1594487" y="848133"/>
                </a:lnTo>
                <a:cubicBezTo>
                  <a:pt x="1594487" y="941837"/>
                  <a:pt x="1518524" y="1017800"/>
                  <a:pt x="1424820" y="1017800"/>
                </a:cubicBezTo>
                <a:lnTo>
                  <a:pt x="169667" y="1017800"/>
                </a:lnTo>
                <a:cubicBezTo>
                  <a:pt x="75963" y="1017800"/>
                  <a:pt x="0" y="941837"/>
                  <a:pt x="0" y="848133"/>
                </a:cubicBezTo>
                <a:lnTo>
                  <a:pt x="0" y="16966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374" tIns="156374" rIns="156374" bIns="156374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Score: Trial 1</a:t>
            </a:r>
            <a:endParaRPr lang="en-US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981551" y="1683181"/>
            <a:ext cx="1057550" cy="822631"/>
          </a:xfrm>
          <a:custGeom>
            <a:avLst/>
            <a:gdLst>
              <a:gd name="connsiteX0" fmla="*/ 0 w 1057550"/>
              <a:gd name="connsiteY0" fmla="*/ 0 h 822631"/>
              <a:gd name="connsiteX1" fmla="*/ 1057550 w 1057550"/>
              <a:gd name="connsiteY1" fmla="*/ 0 h 822631"/>
              <a:gd name="connsiteX2" fmla="*/ 1057550 w 1057550"/>
              <a:gd name="connsiteY2" fmla="*/ 822631 h 822631"/>
              <a:gd name="connsiteX3" fmla="*/ 0 w 1057550"/>
              <a:gd name="connsiteY3" fmla="*/ 822631 h 822631"/>
              <a:gd name="connsiteX4" fmla="*/ 0 w 1057550"/>
              <a:gd name="connsiteY4" fmla="*/ 0 h 82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550" h="822631">
                <a:moveTo>
                  <a:pt x="0" y="0"/>
                </a:moveTo>
                <a:lnTo>
                  <a:pt x="1057550" y="0"/>
                </a:lnTo>
                <a:lnTo>
                  <a:pt x="1057550" y="822631"/>
                </a:lnTo>
                <a:lnTo>
                  <a:pt x="0" y="822631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Bent-Up Arrow 15"/>
          <p:cNvSpPr/>
          <p:nvPr/>
        </p:nvSpPr>
        <p:spPr>
          <a:xfrm rot="5400000">
            <a:off x="2995605" y="3686935"/>
            <a:ext cx="863762" cy="98336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2696551" y="2729436"/>
            <a:ext cx="1594487" cy="1017800"/>
          </a:xfrm>
          <a:custGeom>
            <a:avLst/>
            <a:gdLst>
              <a:gd name="connsiteX0" fmla="*/ 0 w 1594487"/>
              <a:gd name="connsiteY0" fmla="*/ 169667 h 1017800"/>
              <a:gd name="connsiteX1" fmla="*/ 169667 w 1594487"/>
              <a:gd name="connsiteY1" fmla="*/ 0 h 1017800"/>
              <a:gd name="connsiteX2" fmla="*/ 1424820 w 1594487"/>
              <a:gd name="connsiteY2" fmla="*/ 0 h 1017800"/>
              <a:gd name="connsiteX3" fmla="*/ 1594487 w 1594487"/>
              <a:gd name="connsiteY3" fmla="*/ 169667 h 1017800"/>
              <a:gd name="connsiteX4" fmla="*/ 1594487 w 1594487"/>
              <a:gd name="connsiteY4" fmla="*/ 848133 h 1017800"/>
              <a:gd name="connsiteX5" fmla="*/ 1424820 w 1594487"/>
              <a:gd name="connsiteY5" fmla="*/ 1017800 h 1017800"/>
              <a:gd name="connsiteX6" fmla="*/ 169667 w 1594487"/>
              <a:gd name="connsiteY6" fmla="*/ 1017800 h 1017800"/>
              <a:gd name="connsiteX7" fmla="*/ 0 w 1594487"/>
              <a:gd name="connsiteY7" fmla="*/ 848133 h 1017800"/>
              <a:gd name="connsiteX8" fmla="*/ 0 w 1594487"/>
              <a:gd name="connsiteY8" fmla="*/ 169667 h 101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487" h="1017800">
                <a:moveTo>
                  <a:pt x="0" y="169667"/>
                </a:moveTo>
                <a:cubicBezTo>
                  <a:pt x="0" y="75963"/>
                  <a:pt x="75963" y="0"/>
                  <a:pt x="169667" y="0"/>
                </a:cubicBezTo>
                <a:lnTo>
                  <a:pt x="1424820" y="0"/>
                </a:lnTo>
                <a:cubicBezTo>
                  <a:pt x="1518524" y="0"/>
                  <a:pt x="1594487" y="75963"/>
                  <a:pt x="1594487" y="169667"/>
                </a:cubicBezTo>
                <a:lnTo>
                  <a:pt x="1594487" y="848133"/>
                </a:lnTo>
                <a:cubicBezTo>
                  <a:pt x="1594487" y="941837"/>
                  <a:pt x="1518524" y="1017800"/>
                  <a:pt x="1424820" y="1017800"/>
                </a:cubicBezTo>
                <a:lnTo>
                  <a:pt x="169667" y="1017800"/>
                </a:lnTo>
                <a:cubicBezTo>
                  <a:pt x="75963" y="1017800"/>
                  <a:pt x="0" y="941837"/>
                  <a:pt x="0" y="848133"/>
                </a:cubicBezTo>
                <a:lnTo>
                  <a:pt x="0" y="16966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374" tIns="156374" rIns="156374" bIns="156374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Score: Trial 2</a:t>
            </a:r>
            <a:endParaRPr lang="en-US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220829" y="2826507"/>
            <a:ext cx="1057550" cy="822631"/>
          </a:xfrm>
          <a:custGeom>
            <a:avLst/>
            <a:gdLst>
              <a:gd name="connsiteX0" fmla="*/ 0 w 1057550"/>
              <a:gd name="connsiteY0" fmla="*/ 0 h 822631"/>
              <a:gd name="connsiteX1" fmla="*/ 1057550 w 1057550"/>
              <a:gd name="connsiteY1" fmla="*/ 0 h 822631"/>
              <a:gd name="connsiteX2" fmla="*/ 1057550 w 1057550"/>
              <a:gd name="connsiteY2" fmla="*/ 822631 h 822631"/>
              <a:gd name="connsiteX3" fmla="*/ 0 w 1057550"/>
              <a:gd name="connsiteY3" fmla="*/ 822631 h 822631"/>
              <a:gd name="connsiteX4" fmla="*/ 0 w 1057550"/>
              <a:gd name="connsiteY4" fmla="*/ 0 h 82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550" h="822631">
                <a:moveTo>
                  <a:pt x="0" y="0"/>
                </a:moveTo>
                <a:lnTo>
                  <a:pt x="1057550" y="0"/>
                </a:lnTo>
                <a:lnTo>
                  <a:pt x="1057550" y="822631"/>
                </a:lnTo>
                <a:lnTo>
                  <a:pt x="0" y="822631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Bent-Up Arrow 18"/>
          <p:cNvSpPr/>
          <p:nvPr/>
        </p:nvSpPr>
        <p:spPr>
          <a:xfrm rot="5400000">
            <a:off x="4234883" y="4830261"/>
            <a:ext cx="863762" cy="98336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3935829" y="3872762"/>
            <a:ext cx="1594487" cy="1017800"/>
          </a:xfrm>
          <a:custGeom>
            <a:avLst/>
            <a:gdLst>
              <a:gd name="connsiteX0" fmla="*/ 0 w 1594487"/>
              <a:gd name="connsiteY0" fmla="*/ 169667 h 1017800"/>
              <a:gd name="connsiteX1" fmla="*/ 169667 w 1594487"/>
              <a:gd name="connsiteY1" fmla="*/ 0 h 1017800"/>
              <a:gd name="connsiteX2" fmla="*/ 1424820 w 1594487"/>
              <a:gd name="connsiteY2" fmla="*/ 0 h 1017800"/>
              <a:gd name="connsiteX3" fmla="*/ 1594487 w 1594487"/>
              <a:gd name="connsiteY3" fmla="*/ 169667 h 1017800"/>
              <a:gd name="connsiteX4" fmla="*/ 1594487 w 1594487"/>
              <a:gd name="connsiteY4" fmla="*/ 848133 h 1017800"/>
              <a:gd name="connsiteX5" fmla="*/ 1424820 w 1594487"/>
              <a:gd name="connsiteY5" fmla="*/ 1017800 h 1017800"/>
              <a:gd name="connsiteX6" fmla="*/ 169667 w 1594487"/>
              <a:gd name="connsiteY6" fmla="*/ 1017800 h 1017800"/>
              <a:gd name="connsiteX7" fmla="*/ 0 w 1594487"/>
              <a:gd name="connsiteY7" fmla="*/ 848133 h 1017800"/>
              <a:gd name="connsiteX8" fmla="*/ 0 w 1594487"/>
              <a:gd name="connsiteY8" fmla="*/ 169667 h 101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487" h="1017800">
                <a:moveTo>
                  <a:pt x="0" y="169667"/>
                </a:moveTo>
                <a:cubicBezTo>
                  <a:pt x="0" y="75963"/>
                  <a:pt x="75963" y="0"/>
                  <a:pt x="169667" y="0"/>
                </a:cubicBezTo>
                <a:lnTo>
                  <a:pt x="1424820" y="0"/>
                </a:lnTo>
                <a:cubicBezTo>
                  <a:pt x="1518524" y="0"/>
                  <a:pt x="1594487" y="75963"/>
                  <a:pt x="1594487" y="169667"/>
                </a:cubicBezTo>
                <a:lnTo>
                  <a:pt x="1594487" y="848133"/>
                </a:lnTo>
                <a:cubicBezTo>
                  <a:pt x="1594487" y="941837"/>
                  <a:pt x="1518524" y="1017800"/>
                  <a:pt x="1424820" y="1017800"/>
                </a:cubicBezTo>
                <a:lnTo>
                  <a:pt x="169667" y="1017800"/>
                </a:lnTo>
                <a:cubicBezTo>
                  <a:pt x="75963" y="1017800"/>
                  <a:pt x="0" y="941837"/>
                  <a:pt x="0" y="848133"/>
                </a:cubicBezTo>
                <a:lnTo>
                  <a:pt x="0" y="16966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374" tIns="156374" rIns="156374" bIns="156374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Score: Trial 3</a:t>
            </a:r>
            <a:endParaRPr lang="en-US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460107" y="3969833"/>
            <a:ext cx="1057550" cy="822631"/>
          </a:xfrm>
          <a:custGeom>
            <a:avLst/>
            <a:gdLst>
              <a:gd name="connsiteX0" fmla="*/ 0 w 1057550"/>
              <a:gd name="connsiteY0" fmla="*/ 0 h 822631"/>
              <a:gd name="connsiteX1" fmla="*/ 1057550 w 1057550"/>
              <a:gd name="connsiteY1" fmla="*/ 0 h 822631"/>
              <a:gd name="connsiteX2" fmla="*/ 1057550 w 1057550"/>
              <a:gd name="connsiteY2" fmla="*/ 822631 h 822631"/>
              <a:gd name="connsiteX3" fmla="*/ 0 w 1057550"/>
              <a:gd name="connsiteY3" fmla="*/ 822631 h 822631"/>
              <a:gd name="connsiteX4" fmla="*/ 0 w 1057550"/>
              <a:gd name="connsiteY4" fmla="*/ 0 h 82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550" h="822631">
                <a:moveTo>
                  <a:pt x="0" y="0"/>
                </a:moveTo>
                <a:lnTo>
                  <a:pt x="1057550" y="0"/>
                </a:lnTo>
                <a:lnTo>
                  <a:pt x="1057550" y="822631"/>
                </a:lnTo>
                <a:lnTo>
                  <a:pt x="0" y="822631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 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175107" y="5016088"/>
            <a:ext cx="1591056" cy="1017800"/>
          </a:xfrm>
          <a:custGeom>
            <a:avLst/>
            <a:gdLst>
              <a:gd name="connsiteX0" fmla="*/ 0 w 1454068"/>
              <a:gd name="connsiteY0" fmla="*/ 169667 h 1017800"/>
              <a:gd name="connsiteX1" fmla="*/ 169667 w 1454068"/>
              <a:gd name="connsiteY1" fmla="*/ 0 h 1017800"/>
              <a:gd name="connsiteX2" fmla="*/ 1284401 w 1454068"/>
              <a:gd name="connsiteY2" fmla="*/ 0 h 1017800"/>
              <a:gd name="connsiteX3" fmla="*/ 1454068 w 1454068"/>
              <a:gd name="connsiteY3" fmla="*/ 169667 h 1017800"/>
              <a:gd name="connsiteX4" fmla="*/ 1454068 w 1454068"/>
              <a:gd name="connsiteY4" fmla="*/ 848133 h 1017800"/>
              <a:gd name="connsiteX5" fmla="*/ 1284401 w 1454068"/>
              <a:gd name="connsiteY5" fmla="*/ 1017800 h 1017800"/>
              <a:gd name="connsiteX6" fmla="*/ 169667 w 1454068"/>
              <a:gd name="connsiteY6" fmla="*/ 1017800 h 1017800"/>
              <a:gd name="connsiteX7" fmla="*/ 0 w 1454068"/>
              <a:gd name="connsiteY7" fmla="*/ 848133 h 1017800"/>
              <a:gd name="connsiteX8" fmla="*/ 0 w 1454068"/>
              <a:gd name="connsiteY8" fmla="*/ 169667 h 101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4068" h="1017800">
                <a:moveTo>
                  <a:pt x="0" y="169667"/>
                </a:moveTo>
                <a:cubicBezTo>
                  <a:pt x="0" y="75963"/>
                  <a:pt x="75963" y="0"/>
                  <a:pt x="169667" y="0"/>
                </a:cubicBezTo>
                <a:lnTo>
                  <a:pt x="1284401" y="0"/>
                </a:lnTo>
                <a:cubicBezTo>
                  <a:pt x="1378105" y="0"/>
                  <a:pt x="1454068" y="75963"/>
                  <a:pt x="1454068" y="169667"/>
                </a:cubicBezTo>
                <a:lnTo>
                  <a:pt x="1454068" y="848133"/>
                </a:lnTo>
                <a:cubicBezTo>
                  <a:pt x="1454068" y="941837"/>
                  <a:pt x="1378105" y="1017800"/>
                  <a:pt x="1284401" y="1017800"/>
                </a:cubicBezTo>
                <a:lnTo>
                  <a:pt x="169667" y="1017800"/>
                </a:lnTo>
                <a:cubicBezTo>
                  <a:pt x="75963" y="1017800"/>
                  <a:pt x="0" y="941837"/>
                  <a:pt x="0" y="848133"/>
                </a:cubicBezTo>
                <a:lnTo>
                  <a:pt x="0" y="16966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374" tIns="156374" rIns="156374" bIns="156374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Time: Trial 3</a:t>
            </a:r>
            <a:endParaRPr lang="en-US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766163" y="5211257"/>
            <a:ext cx="1057550" cy="822631"/>
          </a:xfrm>
          <a:custGeom>
            <a:avLst/>
            <a:gdLst>
              <a:gd name="connsiteX0" fmla="*/ 0 w 1057550"/>
              <a:gd name="connsiteY0" fmla="*/ 0 h 822631"/>
              <a:gd name="connsiteX1" fmla="*/ 1057550 w 1057550"/>
              <a:gd name="connsiteY1" fmla="*/ 0 h 822631"/>
              <a:gd name="connsiteX2" fmla="*/ 1057550 w 1057550"/>
              <a:gd name="connsiteY2" fmla="*/ 822631 h 822631"/>
              <a:gd name="connsiteX3" fmla="*/ 0 w 1057550"/>
              <a:gd name="connsiteY3" fmla="*/ 822631 h 822631"/>
              <a:gd name="connsiteX4" fmla="*/ 0 w 1057550"/>
              <a:gd name="connsiteY4" fmla="*/ 0 h 82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550" h="822631">
                <a:moveTo>
                  <a:pt x="0" y="0"/>
                </a:moveTo>
                <a:lnTo>
                  <a:pt x="1057550" y="0"/>
                </a:lnTo>
                <a:lnTo>
                  <a:pt x="1057550" y="822631"/>
                </a:lnTo>
                <a:lnTo>
                  <a:pt x="0" y="822631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 max</a:t>
            </a:r>
            <a:endPara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447" y="5762672"/>
            <a:ext cx="187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(Fos, et al., 2000)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60588" y="163781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3 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60588" y="2780622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2 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60588" y="392394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1 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90983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-------------------------------------------------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305367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---------------------------------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68055" y="419699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--------------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43602" y="121677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# Rate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4674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 animBg="1"/>
      <p:bldP spid="18" grpId="0"/>
      <p:bldP spid="20" grpId="0" animBg="1"/>
      <p:bldP spid="21" grpId="0"/>
      <p:bldP spid="22" grpId="0" animBg="1"/>
      <p:bldP spid="23" grpId="0"/>
      <p:bldP spid="9" grpId="0" animBg="1"/>
      <p:bldP spid="10" grpId="0" animBg="1"/>
      <p:bldP spid="11" grpId="0" animBg="1"/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WSU line</Template>
  <TotalTime>6941</TotalTime>
  <Words>942</Words>
  <Application>Microsoft Office PowerPoint</Application>
  <PresentationFormat>On-screen Show (4:3)</PresentationFormat>
  <Paragraphs>597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Office Theme</vt:lpstr>
      <vt:lpstr>Edge</vt:lpstr>
      <vt:lpstr>1_Edge</vt:lpstr>
      <vt:lpstr>4_Edge</vt:lpstr>
      <vt:lpstr>5_Edge</vt:lpstr>
      <vt:lpstr>In Search of a Behavioral Measure of Experiential Avoidance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</dc:creator>
  <cp:lastModifiedBy>Emily</cp:lastModifiedBy>
  <cp:revision>581</cp:revision>
  <dcterms:created xsi:type="dcterms:W3CDTF">2014-05-21T14:26:12Z</dcterms:created>
  <dcterms:modified xsi:type="dcterms:W3CDTF">2014-06-25T20:55:44Z</dcterms:modified>
</cp:coreProperties>
</file>